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5143500" cx="9144000"/>
  <p:notesSz cx="6858000" cy="9144000"/>
  <p:embeddedFontLst>
    <p:embeddedFont>
      <p:font typeface="Nunito SemiBold"/>
      <p:regular r:id="rId83"/>
      <p:bold r:id="rId84"/>
      <p:italic r:id="rId85"/>
      <p:boldItalic r:id="rId86"/>
    </p:embeddedFont>
    <p:embeddedFont>
      <p:font typeface="Amatic SC"/>
      <p:regular r:id="rId87"/>
      <p:bold r:id="rId88"/>
    </p:embeddedFont>
    <p:embeddedFont>
      <p:font typeface="Nunito"/>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3" roundtripDataSignature="AMtx7miUFWbSpT6pj7jpeypIPRD5fAsk1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0C3A71-CABF-4553-BE7E-9F0DA30F9FCF}">
  <a:tblStyle styleId="{6F0C3A71-CABF-4553-BE7E-9F0DA30F9FC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NunitoSemiBold-bold.fntdata"/><Relationship Id="rId83" Type="http://schemas.openxmlformats.org/officeDocument/2006/relationships/font" Target="fonts/NunitoSemiBold-regular.fntdata"/><Relationship Id="rId42" Type="http://schemas.openxmlformats.org/officeDocument/2006/relationships/slide" Target="slides/slide37.xml"/><Relationship Id="rId86" Type="http://schemas.openxmlformats.org/officeDocument/2006/relationships/font" Target="fonts/NunitoSemiBold-boldItalic.fntdata"/><Relationship Id="rId41" Type="http://schemas.openxmlformats.org/officeDocument/2006/relationships/slide" Target="slides/slide36.xml"/><Relationship Id="rId85" Type="http://schemas.openxmlformats.org/officeDocument/2006/relationships/font" Target="fonts/NunitoSemiBold-italic.fntdata"/><Relationship Id="rId44" Type="http://schemas.openxmlformats.org/officeDocument/2006/relationships/slide" Target="slides/slide39.xml"/><Relationship Id="rId88" Type="http://schemas.openxmlformats.org/officeDocument/2006/relationships/font" Target="fonts/AmaticSC-bold.fntdata"/><Relationship Id="rId43" Type="http://schemas.openxmlformats.org/officeDocument/2006/relationships/slide" Target="slides/slide38.xml"/><Relationship Id="rId87" Type="http://schemas.openxmlformats.org/officeDocument/2006/relationships/font" Target="fonts/AmaticSC-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Nunito-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Nunito-italic.fntdata"/><Relationship Id="rId90" Type="http://schemas.openxmlformats.org/officeDocument/2006/relationships/font" Target="fonts/Nunito-bold.fntdata"/><Relationship Id="rId93" Type="http://customschemas.google.com/relationships/presentationmetadata" Target="metadata"/><Relationship Id="rId92" Type="http://schemas.openxmlformats.org/officeDocument/2006/relationships/font" Target="fonts/Nunito-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efc2edb5d2_0_4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2efc2edb5d2_0_4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efc2edb5d2_0_5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2efc2edb5d2_0_5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efc2edb5d2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2efc2edb5d2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efc2edb5d2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2efc2edb5d2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efc2edb5d2_0_6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2efc2edb5d2_0_6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efcdc41cc8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2efcdc41cc8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efcdc41cc8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2efcdc41cc8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efcdc41cc8_0_5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2efcdc41cc8_0_5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efcdc41cc8_0_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2efcdc41cc8_0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eff5ff4f1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2eff5ff4f1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efcdc41cc8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efcdc41cc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eff5ff4f13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2eff5ff4f13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eff5ff4f13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eff5ff4f1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efc2edb5d2_0_1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2efc2edb5d2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eff5ff4f13_0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2eff5ff4f13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eff5ff4f13_0_3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2eff5ff4f13_0_3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eff5ff4f13_0_7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2eff5ff4f13_0_7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eff5ff4f13_0_9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2eff5ff4f13_0_9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eff5ff4f13_0_1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2eff5ff4f13_0_1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eff5ff4f13_0_1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2eff5ff4f13_0_1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eff5ff4f13_0_1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2eff5ff4f13_0_1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eff5ff4f13_0_1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2eff5ff4f13_0_1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eff5ff4f13_0_1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2eff5ff4f13_0_1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eff5ff4f13_0_1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2eff5ff4f13_0_1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efc2edb5d2_0_2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efc2edb5d2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eff5ff4f13_0_1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2eff5ff4f13_0_1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eff5ff4f13_0_1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2eff5ff4f13_0_1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eff5ff4f13_0_1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2eff5ff4f13_0_1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eff5ff4f13_0_1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2eff5ff4f13_0_1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eff5ff4f13_0_1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2eff5ff4f13_0_1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eff5ff4f13_0_12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eff5ff4f13_0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f030d8a31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2f030d8a31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f030d8a31e_0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2f030d8a31e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f030d8a31e_0_3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2f030d8a31e_0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f030d8a31e_0_5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2f030d8a31e_0_5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efc2edb5d2_0_2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2efc2edb5d2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f030d8a31e_0_9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2f030d8a31e_0_9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f030d8a31e_0_7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g2f030d8a31e_0_7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f030d8a31e_0_14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g2f030d8a31e_0_1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f030d8a31e_0_1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g2f030d8a31e_0_1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f030d8a31e_0_18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2f030d8a31e_0_18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f030d8a31e_0_20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g2f030d8a31e_0_20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f030d8a31e_0_2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g2f030d8a31e_0_2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f030d8a31e_0_24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2f030d8a31e_0_24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f030d8a31e_0_26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g2f030d8a31e_0_2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f030d8a31e_0_29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2f030d8a31e_0_29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efc2edb5d2_0_3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2efc2edb5d2_0_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f030d8a31e_0_27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g2f030d8a31e_0_27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f030d8a31e_0_3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g2f030d8a31e_0_3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f030d8a31e_0_3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2f030d8a31e_0_3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f030d8a31e_0_3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g2f030d8a31e_0_3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f030d8a31e_0_37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g2f030d8a31e_0_3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f030d8a31e_0_39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g2f030d8a31e_0_39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f030d8a31e_0_40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8" name="Google Shape;878;g2f030d8a31e_0_40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f030d8a31e_0_4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g2f030d8a31e_0_4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efc2edb5d2_0_4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2efc2edb5d2_0_4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efc2edb5d2_0_5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efc2edb5d2_0_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9" name="Shape 9"/>
        <p:cNvGrpSpPr/>
        <p:nvPr/>
      </p:nvGrpSpPr>
      <p:grpSpPr>
        <a:xfrm>
          <a:off x="0" y="0"/>
          <a:ext cx="0" cy="0"/>
          <a:chOff x="0" y="0"/>
          <a:chExt cx="0" cy="0"/>
        </a:xfrm>
      </p:grpSpPr>
      <p:sp>
        <p:nvSpPr>
          <p:cNvPr id="10" name="Google Shape;10;p40"/>
          <p:cNvSpPr/>
          <p:nvPr/>
        </p:nvSpPr>
        <p:spPr>
          <a:xfrm>
            <a:off x="782225" y="778096"/>
            <a:ext cx="7579546" cy="3864638"/>
          </a:xfrm>
          <a:custGeom>
            <a:rect b="b" l="l" r="r" t="t"/>
            <a:pathLst>
              <a:path extrusionOk="0" h="1831582" w="3592202">
                <a:moveTo>
                  <a:pt x="3554475" y="588873"/>
                </a:moveTo>
                <a:cubicBezTo>
                  <a:pt x="3581881" y="-89254"/>
                  <a:pt x="2593478" y="24995"/>
                  <a:pt x="2107652" y="528"/>
                </a:cubicBezTo>
                <a:cubicBezTo>
                  <a:pt x="1659207" y="-4515"/>
                  <a:pt x="1181252" y="27319"/>
                  <a:pt x="750347" y="64701"/>
                </a:cubicBezTo>
                <a:cubicBezTo>
                  <a:pt x="-8045" y="130474"/>
                  <a:pt x="40101" y="825724"/>
                  <a:pt x="6973" y="1349129"/>
                </a:cubicBezTo>
                <a:cubicBezTo>
                  <a:pt x="-5853" y="1475480"/>
                  <a:pt x="-13088" y="1628228"/>
                  <a:pt x="99056" y="1715663"/>
                </a:cubicBezTo>
                <a:cubicBezTo>
                  <a:pt x="135341" y="1744165"/>
                  <a:pt x="181120" y="1758789"/>
                  <a:pt x="226394" y="1766090"/>
                </a:cubicBezTo>
                <a:cubicBezTo>
                  <a:pt x="547610" y="1798407"/>
                  <a:pt x="870976" y="1810947"/>
                  <a:pt x="1193749" y="1821405"/>
                </a:cubicBezTo>
                <a:cubicBezTo>
                  <a:pt x="1869266" y="1838945"/>
                  <a:pt x="2634630" y="1839954"/>
                  <a:pt x="3306903" y="1773939"/>
                </a:cubicBezTo>
                <a:cubicBezTo>
                  <a:pt x="3542965" y="1713230"/>
                  <a:pt x="3574777" y="1531804"/>
                  <a:pt x="3589730" y="1335448"/>
                </a:cubicBezTo>
                <a:cubicBezTo>
                  <a:pt x="3601744" y="1168470"/>
                  <a:pt x="3566731" y="755807"/>
                  <a:pt x="3554475" y="58887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 name="Google Shape;11;p40"/>
          <p:cNvSpPr/>
          <p:nvPr/>
        </p:nvSpPr>
        <p:spPr>
          <a:xfrm>
            <a:off x="794256" y="560052"/>
            <a:ext cx="7399177" cy="3910731"/>
          </a:xfrm>
          <a:custGeom>
            <a:rect b="b" l="l" r="r" t="t"/>
            <a:pathLst>
              <a:path extrusionOk="0" h="1853427" w="3506719">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 name="Google Shape;12;p40"/>
          <p:cNvSpPr/>
          <p:nvPr/>
        </p:nvSpPr>
        <p:spPr>
          <a:xfrm>
            <a:off x="7460343" y="542436"/>
            <a:ext cx="814257" cy="1022479"/>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 name="Google Shape;13;p40"/>
          <p:cNvSpPr/>
          <p:nvPr/>
        </p:nvSpPr>
        <p:spPr>
          <a:xfrm>
            <a:off x="8121968" y="821005"/>
            <a:ext cx="185720" cy="335821"/>
          </a:xfrm>
          <a:custGeom>
            <a:rect b="b" l="l" r="r" t="t"/>
            <a:pathLst>
              <a:path extrusionOk="0" h="159157" w="88019">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 name="Google Shape;14;p40"/>
          <p:cNvSpPr/>
          <p:nvPr/>
        </p:nvSpPr>
        <p:spPr>
          <a:xfrm>
            <a:off x="2947917" y="505266"/>
            <a:ext cx="831121" cy="96144"/>
          </a:xfrm>
          <a:custGeom>
            <a:rect b="b" l="l" r="r" t="t"/>
            <a:pathLst>
              <a:path extrusionOk="0" h="45566" w="393896">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 name="Google Shape;15;p40"/>
          <p:cNvSpPr/>
          <p:nvPr/>
        </p:nvSpPr>
        <p:spPr>
          <a:xfrm>
            <a:off x="3868218" y="487291"/>
            <a:ext cx="278364" cy="43099"/>
          </a:xfrm>
          <a:custGeom>
            <a:rect b="b" l="l" r="r" t="t"/>
            <a:pathLst>
              <a:path extrusionOk="0" h="20426" w="131926">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 name="Google Shape;16;p40"/>
          <p:cNvSpPr/>
          <p:nvPr/>
        </p:nvSpPr>
        <p:spPr>
          <a:xfrm>
            <a:off x="3549755" y="4514760"/>
            <a:ext cx="880619" cy="47277"/>
          </a:xfrm>
          <a:custGeom>
            <a:rect b="b" l="l" r="r" t="t"/>
            <a:pathLst>
              <a:path extrusionOk="0" h="22406" w="417355">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 name="Google Shape;17;p40"/>
          <p:cNvSpPr/>
          <p:nvPr/>
        </p:nvSpPr>
        <p:spPr>
          <a:xfrm>
            <a:off x="3925109" y="4621068"/>
            <a:ext cx="285390" cy="35142"/>
          </a:xfrm>
          <a:custGeom>
            <a:rect b="b" l="l" r="r" t="t"/>
            <a:pathLst>
              <a:path extrusionOk="0" h="16655" w="135256">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 name="Google Shape;18;p40"/>
          <p:cNvSpPr txBox="1"/>
          <p:nvPr>
            <p:ph type="ctrTitle"/>
          </p:nvPr>
        </p:nvSpPr>
        <p:spPr>
          <a:xfrm>
            <a:off x="1867900" y="1731475"/>
            <a:ext cx="5408100" cy="16806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6800"/>
              <a:buNone/>
              <a:defRPr sz="6800"/>
            </a:lvl1pPr>
            <a:lvl2pPr lvl="1" algn="ctr">
              <a:lnSpc>
                <a:spcPct val="90000"/>
              </a:lnSpc>
              <a:spcBef>
                <a:spcPts val="0"/>
              </a:spcBef>
              <a:spcAft>
                <a:spcPts val="0"/>
              </a:spcAft>
              <a:buSzPts val="6800"/>
              <a:buNone/>
              <a:defRPr sz="6800"/>
            </a:lvl2pPr>
            <a:lvl3pPr lvl="2" algn="ctr">
              <a:lnSpc>
                <a:spcPct val="90000"/>
              </a:lnSpc>
              <a:spcBef>
                <a:spcPts val="0"/>
              </a:spcBef>
              <a:spcAft>
                <a:spcPts val="0"/>
              </a:spcAft>
              <a:buSzPts val="6800"/>
              <a:buNone/>
              <a:defRPr sz="6800"/>
            </a:lvl3pPr>
            <a:lvl4pPr lvl="3" algn="ctr">
              <a:lnSpc>
                <a:spcPct val="90000"/>
              </a:lnSpc>
              <a:spcBef>
                <a:spcPts val="0"/>
              </a:spcBef>
              <a:spcAft>
                <a:spcPts val="0"/>
              </a:spcAft>
              <a:buSzPts val="6800"/>
              <a:buNone/>
              <a:defRPr sz="6800"/>
            </a:lvl4pPr>
            <a:lvl5pPr lvl="4" algn="ctr">
              <a:lnSpc>
                <a:spcPct val="90000"/>
              </a:lnSpc>
              <a:spcBef>
                <a:spcPts val="0"/>
              </a:spcBef>
              <a:spcAft>
                <a:spcPts val="0"/>
              </a:spcAft>
              <a:buSzPts val="6800"/>
              <a:buNone/>
              <a:defRPr sz="6800"/>
            </a:lvl5pPr>
            <a:lvl6pPr lvl="5" algn="ctr">
              <a:lnSpc>
                <a:spcPct val="90000"/>
              </a:lnSpc>
              <a:spcBef>
                <a:spcPts val="0"/>
              </a:spcBef>
              <a:spcAft>
                <a:spcPts val="0"/>
              </a:spcAft>
              <a:buSzPts val="6800"/>
              <a:buNone/>
              <a:defRPr sz="6800"/>
            </a:lvl6pPr>
            <a:lvl7pPr lvl="6" algn="ctr">
              <a:lnSpc>
                <a:spcPct val="90000"/>
              </a:lnSpc>
              <a:spcBef>
                <a:spcPts val="0"/>
              </a:spcBef>
              <a:spcAft>
                <a:spcPts val="0"/>
              </a:spcAft>
              <a:buSzPts val="6800"/>
              <a:buNone/>
              <a:defRPr sz="6800"/>
            </a:lvl7pPr>
            <a:lvl8pPr lvl="7" algn="ctr">
              <a:lnSpc>
                <a:spcPct val="90000"/>
              </a:lnSpc>
              <a:spcBef>
                <a:spcPts val="0"/>
              </a:spcBef>
              <a:spcAft>
                <a:spcPts val="0"/>
              </a:spcAft>
              <a:buSzPts val="6800"/>
              <a:buNone/>
              <a:defRPr sz="6800"/>
            </a:lvl8pPr>
            <a:lvl9pPr lvl="8" algn="ctr">
              <a:lnSpc>
                <a:spcPct val="90000"/>
              </a:lnSpc>
              <a:spcBef>
                <a:spcPts val="0"/>
              </a:spcBef>
              <a:spcAft>
                <a:spcPts val="0"/>
              </a:spcAft>
              <a:buSzPts val="6800"/>
              <a:buNone/>
              <a:defRPr sz="6800"/>
            </a:lvl9pPr>
          </a:lstStyle>
          <a:p/>
        </p:txBody>
      </p:sp>
      <p:sp>
        <p:nvSpPr>
          <p:cNvPr id="19" name="Google Shape;19;p40"/>
          <p:cNvSpPr/>
          <p:nvPr/>
        </p:nvSpPr>
        <p:spPr>
          <a:xfrm rot="-871776">
            <a:off x="594544" y="662599"/>
            <a:ext cx="1234918" cy="1390637"/>
          </a:xfrm>
          <a:custGeom>
            <a:rect b="b" l="l" r="r" t="t"/>
            <a:pathLst>
              <a:path extrusionOk="0" h="658270" w="584559">
                <a:moveTo>
                  <a:pt x="400656" y="592594"/>
                </a:moveTo>
                <a:cubicBezTo>
                  <a:pt x="398705" y="592697"/>
                  <a:pt x="396842" y="593473"/>
                  <a:pt x="395395" y="594786"/>
                </a:cubicBezTo>
                <a:cubicBezTo>
                  <a:pt x="372790" y="614869"/>
                  <a:pt x="326968" y="608292"/>
                  <a:pt x="296493" y="605310"/>
                </a:cubicBezTo>
                <a:cubicBezTo>
                  <a:pt x="253302" y="602043"/>
                  <a:pt x="220963" y="596014"/>
                  <a:pt x="191671" y="585731"/>
                </a:cubicBezTo>
                <a:cubicBezTo>
                  <a:pt x="185292" y="583232"/>
                  <a:pt x="178517" y="589173"/>
                  <a:pt x="177552" y="595027"/>
                </a:cubicBezTo>
                <a:cubicBezTo>
                  <a:pt x="176719" y="598472"/>
                  <a:pt x="178846" y="601934"/>
                  <a:pt x="182288" y="602767"/>
                </a:cubicBezTo>
                <a:cubicBezTo>
                  <a:pt x="218069" y="615921"/>
                  <a:pt x="265294" y="622893"/>
                  <a:pt x="316028" y="625524"/>
                </a:cubicBezTo>
                <a:cubicBezTo>
                  <a:pt x="346152" y="628462"/>
                  <a:pt x="384498" y="628528"/>
                  <a:pt x="404515" y="610440"/>
                </a:cubicBezTo>
                <a:cubicBezTo>
                  <a:pt x="412320" y="604038"/>
                  <a:pt x="407585" y="592901"/>
                  <a:pt x="400656" y="592594"/>
                </a:cubicBezTo>
                <a:close/>
                <a:moveTo>
                  <a:pt x="310547" y="639710"/>
                </a:moveTo>
                <a:lnTo>
                  <a:pt x="268429" y="637692"/>
                </a:lnTo>
                <a:cubicBezTo>
                  <a:pt x="263694" y="637495"/>
                  <a:pt x="258191" y="639490"/>
                  <a:pt x="256788" y="645673"/>
                </a:cubicBezTo>
                <a:cubicBezTo>
                  <a:pt x="256042" y="649839"/>
                  <a:pt x="258191" y="655671"/>
                  <a:pt x="263365" y="656241"/>
                </a:cubicBezTo>
                <a:lnTo>
                  <a:pt x="305460" y="658258"/>
                </a:lnTo>
                <a:cubicBezTo>
                  <a:pt x="310218" y="658455"/>
                  <a:pt x="315699" y="656460"/>
                  <a:pt x="317124" y="650277"/>
                </a:cubicBezTo>
                <a:cubicBezTo>
                  <a:pt x="317847" y="646111"/>
                  <a:pt x="315699" y="640258"/>
                  <a:pt x="310547" y="639710"/>
                </a:cubicBezTo>
                <a:close/>
                <a:moveTo>
                  <a:pt x="85075" y="404459"/>
                </a:moveTo>
                <a:cubicBezTo>
                  <a:pt x="50631" y="383609"/>
                  <a:pt x="26799" y="349648"/>
                  <a:pt x="17985" y="308824"/>
                </a:cubicBezTo>
                <a:cubicBezTo>
                  <a:pt x="14894" y="296437"/>
                  <a:pt x="-2448" y="306303"/>
                  <a:pt x="292" y="316257"/>
                </a:cubicBezTo>
                <a:cubicBezTo>
                  <a:pt x="9829" y="360347"/>
                  <a:pt x="37038" y="397925"/>
                  <a:pt x="77028" y="422064"/>
                </a:cubicBezTo>
                <a:cubicBezTo>
                  <a:pt x="82224" y="425572"/>
                  <a:pt x="87991" y="421034"/>
                  <a:pt x="89262" y="415641"/>
                </a:cubicBezTo>
                <a:cubicBezTo>
                  <a:pt x="90643" y="411394"/>
                  <a:pt x="88911" y="406755"/>
                  <a:pt x="85075" y="404459"/>
                </a:cubicBezTo>
                <a:close/>
                <a:moveTo>
                  <a:pt x="329906" y="581522"/>
                </a:moveTo>
                <a:cubicBezTo>
                  <a:pt x="357816" y="581522"/>
                  <a:pt x="380332" y="577751"/>
                  <a:pt x="400656" y="569661"/>
                </a:cubicBezTo>
                <a:cubicBezTo>
                  <a:pt x="405261" y="567896"/>
                  <a:pt x="407870" y="563002"/>
                  <a:pt x="406752" y="558194"/>
                </a:cubicBezTo>
                <a:cubicBezTo>
                  <a:pt x="406357" y="554364"/>
                  <a:pt x="403243" y="551382"/>
                  <a:pt x="399407" y="551134"/>
                </a:cubicBezTo>
                <a:cubicBezTo>
                  <a:pt x="398135" y="551161"/>
                  <a:pt x="396885" y="551428"/>
                  <a:pt x="395701" y="551924"/>
                </a:cubicBezTo>
                <a:cubicBezTo>
                  <a:pt x="365511" y="565078"/>
                  <a:pt x="319887" y="564201"/>
                  <a:pt x="285399" y="560123"/>
                </a:cubicBezTo>
                <a:cubicBezTo>
                  <a:pt x="250079" y="556857"/>
                  <a:pt x="213553" y="549337"/>
                  <a:pt x="177004" y="540545"/>
                </a:cubicBezTo>
                <a:cubicBezTo>
                  <a:pt x="172137" y="540545"/>
                  <a:pt x="169352" y="544930"/>
                  <a:pt x="168826" y="549095"/>
                </a:cubicBezTo>
                <a:cubicBezTo>
                  <a:pt x="167884" y="553862"/>
                  <a:pt x="170887" y="558516"/>
                  <a:pt x="175623" y="559619"/>
                </a:cubicBezTo>
                <a:cubicBezTo>
                  <a:pt x="226663" y="572796"/>
                  <a:pt x="279633" y="581061"/>
                  <a:pt x="329906" y="581522"/>
                </a:cubicBezTo>
                <a:close/>
                <a:moveTo>
                  <a:pt x="216951" y="106307"/>
                </a:moveTo>
                <a:cubicBezTo>
                  <a:pt x="171238" y="119725"/>
                  <a:pt x="136444" y="158926"/>
                  <a:pt x="123991" y="204968"/>
                </a:cubicBezTo>
                <a:cubicBezTo>
                  <a:pt x="122237" y="210887"/>
                  <a:pt x="126183" y="214877"/>
                  <a:pt x="132081" y="214899"/>
                </a:cubicBezTo>
                <a:cubicBezTo>
                  <a:pt x="136860" y="215086"/>
                  <a:pt x="141114" y="211902"/>
                  <a:pt x="142276" y="207270"/>
                </a:cubicBezTo>
                <a:cubicBezTo>
                  <a:pt x="152602" y="168886"/>
                  <a:pt x="181104" y="138014"/>
                  <a:pt x="218551" y="124658"/>
                </a:cubicBezTo>
                <a:cubicBezTo>
                  <a:pt x="228198" y="121216"/>
                  <a:pt x="226334" y="106811"/>
                  <a:pt x="216951" y="106307"/>
                </a:cubicBezTo>
                <a:close/>
                <a:moveTo>
                  <a:pt x="259660" y="91574"/>
                </a:moveTo>
                <a:cubicBezTo>
                  <a:pt x="248325" y="91574"/>
                  <a:pt x="248127" y="110232"/>
                  <a:pt x="260690" y="110297"/>
                </a:cubicBezTo>
                <a:cubicBezTo>
                  <a:pt x="272025" y="110407"/>
                  <a:pt x="272201" y="91640"/>
                  <a:pt x="259660" y="91574"/>
                </a:cubicBezTo>
                <a:close/>
                <a:moveTo>
                  <a:pt x="557483" y="48689"/>
                </a:moveTo>
                <a:cubicBezTo>
                  <a:pt x="551256" y="39700"/>
                  <a:pt x="533760" y="49939"/>
                  <a:pt x="541193" y="59235"/>
                </a:cubicBezTo>
                <a:cubicBezTo>
                  <a:pt x="556321" y="77557"/>
                  <a:pt x="565003" y="100330"/>
                  <a:pt x="565946" y="124066"/>
                </a:cubicBezTo>
                <a:cubicBezTo>
                  <a:pt x="565770" y="128275"/>
                  <a:pt x="569059" y="131825"/>
                  <a:pt x="573268" y="131992"/>
                </a:cubicBezTo>
                <a:cubicBezTo>
                  <a:pt x="573532" y="132003"/>
                  <a:pt x="573817" y="131998"/>
                  <a:pt x="574080" y="131981"/>
                </a:cubicBezTo>
                <a:cubicBezTo>
                  <a:pt x="579561" y="132272"/>
                  <a:pt x="584253" y="128058"/>
                  <a:pt x="584538" y="122569"/>
                </a:cubicBezTo>
                <a:cubicBezTo>
                  <a:pt x="584560" y="122323"/>
                  <a:pt x="584560" y="122075"/>
                  <a:pt x="584560" y="121830"/>
                </a:cubicBezTo>
                <a:cubicBezTo>
                  <a:pt x="583639" y="95169"/>
                  <a:pt x="574146" y="69515"/>
                  <a:pt x="557483" y="48689"/>
                </a:cubicBezTo>
                <a:close/>
                <a:moveTo>
                  <a:pt x="403682" y="258"/>
                </a:moveTo>
                <a:cubicBezTo>
                  <a:pt x="392720" y="-2395"/>
                  <a:pt x="387765" y="16219"/>
                  <a:pt x="399780" y="18960"/>
                </a:cubicBezTo>
                <a:cubicBezTo>
                  <a:pt x="493595" y="37946"/>
                  <a:pt x="532160" y="149148"/>
                  <a:pt x="535120" y="227659"/>
                </a:cubicBezTo>
                <a:cubicBezTo>
                  <a:pt x="535076" y="232018"/>
                  <a:pt x="538562" y="235590"/>
                  <a:pt x="542925" y="235633"/>
                </a:cubicBezTo>
                <a:cubicBezTo>
                  <a:pt x="543122" y="235636"/>
                  <a:pt x="543320" y="235631"/>
                  <a:pt x="543517" y="235618"/>
                </a:cubicBezTo>
                <a:cubicBezTo>
                  <a:pt x="546499" y="235695"/>
                  <a:pt x="549371" y="234555"/>
                  <a:pt x="551497" y="232461"/>
                </a:cubicBezTo>
                <a:cubicBezTo>
                  <a:pt x="553208" y="230630"/>
                  <a:pt x="554062" y="228157"/>
                  <a:pt x="553822" y="225664"/>
                </a:cubicBezTo>
                <a:cubicBezTo>
                  <a:pt x="551629" y="188393"/>
                  <a:pt x="542859" y="133800"/>
                  <a:pt x="514993" y="85610"/>
                </a:cubicBezTo>
                <a:cubicBezTo>
                  <a:pt x="488442" y="39898"/>
                  <a:pt x="451017" y="11220"/>
                  <a:pt x="403682" y="258"/>
                </a:cubicBezTo>
                <a:close/>
                <a:moveTo>
                  <a:pt x="431548" y="75240"/>
                </a:moveTo>
                <a:cubicBezTo>
                  <a:pt x="312936" y="-26709"/>
                  <a:pt x="83934" y="43559"/>
                  <a:pt x="55323" y="204968"/>
                </a:cubicBezTo>
                <a:cubicBezTo>
                  <a:pt x="46553" y="255569"/>
                  <a:pt x="59708" y="304373"/>
                  <a:pt x="92134" y="342369"/>
                </a:cubicBezTo>
                <a:cubicBezTo>
                  <a:pt x="111406" y="364995"/>
                  <a:pt x="133352" y="384398"/>
                  <a:pt x="147757" y="411431"/>
                </a:cubicBezTo>
                <a:cubicBezTo>
                  <a:pt x="162161" y="438464"/>
                  <a:pt x="168498" y="469312"/>
                  <a:pt x="166524" y="502681"/>
                </a:cubicBezTo>
                <a:cubicBezTo>
                  <a:pt x="166480" y="503654"/>
                  <a:pt x="165998" y="504556"/>
                  <a:pt x="165209" y="505137"/>
                </a:cubicBezTo>
                <a:cubicBezTo>
                  <a:pt x="161986" y="507785"/>
                  <a:pt x="160495" y="512012"/>
                  <a:pt x="161350" y="516099"/>
                </a:cubicBezTo>
                <a:cubicBezTo>
                  <a:pt x="161964" y="519442"/>
                  <a:pt x="164573" y="522060"/>
                  <a:pt x="167928" y="522676"/>
                </a:cubicBezTo>
                <a:cubicBezTo>
                  <a:pt x="215043" y="533845"/>
                  <a:pt x="263124" y="540387"/>
                  <a:pt x="311511" y="542211"/>
                </a:cubicBezTo>
                <a:cubicBezTo>
                  <a:pt x="350011" y="543022"/>
                  <a:pt x="388510" y="548218"/>
                  <a:pt x="425651" y="525855"/>
                </a:cubicBezTo>
                <a:cubicBezTo>
                  <a:pt x="429180" y="523911"/>
                  <a:pt x="430847" y="519741"/>
                  <a:pt x="429619" y="515902"/>
                </a:cubicBezTo>
                <a:cubicBezTo>
                  <a:pt x="428610" y="511990"/>
                  <a:pt x="425190" y="509184"/>
                  <a:pt x="421156" y="508973"/>
                </a:cubicBezTo>
                <a:cubicBezTo>
                  <a:pt x="418656" y="508601"/>
                  <a:pt x="416004" y="511626"/>
                  <a:pt x="413526" y="510048"/>
                </a:cubicBezTo>
                <a:cubicBezTo>
                  <a:pt x="412518" y="509440"/>
                  <a:pt x="411926" y="508346"/>
                  <a:pt x="411948" y="507176"/>
                </a:cubicBezTo>
                <a:cubicBezTo>
                  <a:pt x="412452" y="477012"/>
                  <a:pt x="419906" y="447368"/>
                  <a:pt x="433719" y="420552"/>
                </a:cubicBezTo>
                <a:cubicBezTo>
                  <a:pt x="441458" y="405731"/>
                  <a:pt x="451697" y="392642"/>
                  <a:pt x="461607" y="379969"/>
                </a:cubicBezTo>
                <a:cubicBezTo>
                  <a:pt x="467856" y="371989"/>
                  <a:pt x="474323" y="363723"/>
                  <a:pt x="480045" y="355151"/>
                </a:cubicBezTo>
                <a:cubicBezTo>
                  <a:pt x="530231" y="279708"/>
                  <a:pt x="512033" y="136629"/>
                  <a:pt x="431548" y="75240"/>
                </a:cubicBezTo>
                <a:close/>
                <a:moveTo>
                  <a:pt x="334116" y="324171"/>
                </a:moveTo>
                <a:cubicBezTo>
                  <a:pt x="324644" y="390296"/>
                  <a:pt x="323548" y="458108"/>
                  <a:pt x="320961" y="523312"/>
                </a:cubicBezTo>
                <a:cubicBezTo>
                  <a:pt x="320303" y="523941"/>
                  <a:pt x="319404" y="524268"/>
                  <a:pt x="318483" y="524211"/>
                </a:cubicBezTo>
                <a:cubicBezTo>
                  <a:pt x="310788" y="523685"/>
                  <a:pt x="302873" y="523027"/>
                  <a:pt x="295419" y="522567"/>
                </a:cubicBezTo>
                <a:cubicBezTo>
                  <a:pt x="285224" y="521909"/>
                  <a:pt x="274832" y="520988"/>
                  <a:pt x="263694" y="519760"/>
                </a:cubicBezTo>
                <a:cubicBezTo>
                  <a:pt x="262006" y="519589"/>
                  <a:pt x="260734" y="518149"/>
                  <a:pt x="260756" y="516450"/>
                </a:cubicBezTo>
                <a:cubicBezTo>
                  <a:pt x="256108" y="449957"/>
                  <a:pt x="246001" y="383960"/>
                  <a:pt x="230522" y="319129"/>
                </a:cubicBezTo>
                <a:cubicBezTo>
                  <a:pt x="230127" y="317344"/>
                  <a:pt x="231245" y="315575"/>
                  <a:pt x="233021" y="315174"/>
                </a:cubicBezTo>
                <a:cubicBezTo>
                  <a:pt x="233263" y="315123"/>
                  <a:pt x="233482" y="315097"/>
                  <a:pt x="233723" y="315095"/>
                </a:cubicBezTo>
                <a:cubicBezTo>
                  <a:pt x="235170" y="315095"/>
                  <a:pt x="236639" y="315270"/>
                  <a:pt x="238108" y="315270"/>
                </a:cubicBezTo>
                <a:cubicBezTo>
                  <a:pt x="248654" y="315443"/>
                  <a:pt x="258914" y="311896"/>
                  <a:pt x="267114" y="305250"/>
                </a:cubicBezTo>
                <a:cubicBezTo>
                  <a:pt x="268342" y="304255"/>
                  <a:pt x="270074" y="304255"/>
                  <a:pt x="271302" y="305250"/>
                </a:cubicBezTo>
                <a:cubicBezTo>
                  <a:pt x="284128" y="315555"/>
                  <a:pt x="301338" y="320773"/>
                  <a:pt x="322452" y="320773"/>
                </a:cubicBezTo>
                <a:cubicBezTo>
                  <a:pt x="326003" y="321321"/>
                  <a:pt x="334291" y="318164"/>
                  <a:pt x="334116" y="324171"/>
                </a:cubicBezTo>
                <a:close/>
                <a:moveTo>
                  <a:pt x="269811" y="253245"/>
                </a:moveTo>
                <a:cubicBezTo>
                  <a:pt x="271214" y="252283"/>
                  <a:pt x="273100" y="252539"/>
                  <a:pt x="274196" y="253837"/>
                </a:cubicBezTo>
                <a:cubicBezTo>
                  <a:pt x="276783" y="256863"/>
                  <a:pt x="276892" y="261292"/>
                  <a:pt x="274481" y="266992"/>
                </a:cubicBezTo>
                <a:cubicBezTo>
                  <a:pt x="273779" y="268665"/>
                  <a:pt x="271850" y="269452"/>
                  <a:pt x="270183" y="268746"/>
                </a:cubicBezTo>
                <a:cubicBezTo>
                  <a:pt x="269504" y="268468"/>
                  <a:pt x="268956" y="267983"/>
                  <a:pt x="268605" y="267365"/>
                </a:cubicBezTo>
                <a:cubicBezTo>
                  <a:pt x="263694" y="259033"/>
                  <a:pt x="267268" y="254934"/>
                  <a:pt x="269811" y="253245"/>
                </a:cubicBezTo>
                <a:close/>
                <a:moveTo>
                  <a:pt x="478971" y="317945"/>
                </a:moveTo>
                <a:cubicBezTo>
                  <a:pt x="470201" y="344035"/>
                  <a:pt x="451127" y="362759"/>
                  <a:pt x="435539" y="384157"/>
                </a:cubicBezTo>
                <a:cubicBezTo>
                  <a:pt x="407300" y="422707"/>
                  <a:pt x="392523" y="469481"/>
                  <a:pt x="393487" y="517261"/>
                </a:cubicBezTo>
                <a:cubicBezTo>
                  <a:pt x="393750" y="518936"/>
                  <a:pt x="392698" y="520536"/>
                  <a:pt x="391054" y="520966"/>
                </a:cubicBezTo>
                <a:cubicBezTo>
                  <a:pt x="377241" y="524161"/>
                  <a:pt x="363100" y="525634"/>
                  <a:pt x="348937" y="525351"/>
                </a:cubicBezTo>
                <a:cubicBezTo>
                  <a:pt x="345473" y="525351"/>
                  <a:pt x="339641" y="526338"/>
                  <a:pt x="340561" y="520966"/>
                </a:cubicBezTo>
                <a:cubicBezTo>
                  <a:pt x="340145" y="453831"/>
                  <a:pt x="344332" y="386744"/>
                  <a:pt x="353102" y="320181"/>
                </a:cubicBezTo>
                <a:cubicBezTo>
                  <a:pt x="353431" y="315796"/>
                  <a:pt x="359942" y="316695"/>
                  <a:pt x="363056" y="315423"/>
                </a:cubicBezTo>
                <a:cubicBezTo>
                  <a:pt x="374566" y="312310"/>
                  <a:pt x="368669" y="297182"/>
                  <a:pt x="359855" y="297643"/>
                </a:cubicBezTo>
                <a:cubicBezTo>
                  <a:pt x="341175" y="301567"/>
                  <a:pt x="314603" y="306675"/>
                  <a:pt x="295068" y="297029"/>
                </a:cubicBezTo>
                <a:cubicBezTo>
                  <a:pt x="291100" y="295229"/>
                  <a:pt x="287372" y="292953"/>
                  <a:pt x="283952" y="290254"/>
                </a:cubicBezTo>
                <a:cubicBezTo>
                  <a:pt x="282593" y="289206"/>
                  <a:pt x="282286" y="287294"/>
                  <a:pt x="283228" y="285869"/>
                </a:cubicBezTo>
                <a:cubicBezTo>
                  <a:pt x="293402" y="269864"/>
                  <a:pt x="297633" y="254144"/>
                  <a:pt x="294586" y="243818"/>
                </a:cubicBezTo>
                <a:cubicBezTo>
                  <a:pt x="292393" y="235662"/>
                  <a:pt x="283623" y="229698"/>
                  <a:pt x="275029" y="229720"/>
                </a:cubicBezTo>
                <a:cubicBezTo>
                  <a:pt x="265733" y="229720"/>
                  <a:pt x="256590" y="235991"/>
                  <a:pt x="252249" y="245331"/>
                </a:cubicBezTo>
                <a:cubicBezTo>
                  <a:pt x="245672" y="259560"/>
                  <a:pt x="249859" y="276288"/>
                  <a:pt x="256020" y="287206"/>
                </a:cubicBezTo>
                <a:cubicBezTo>
                  <a:pt x="256810" y="288616"/>
                  <a:pt x="256459" y="290392"/>
                  <a:pt x="255187" y="291394"/>
                </a:cubicBezTo>
                <a:cubicBezTo>
                  <a:pt x="250539" y="294950"/>
                  <a:pt x="244817" y="296785"/>
                  <a:pt x="238963" y="296590"/>
                </a:cubicBezTo>
                <a:cubicBezTo>
                  <a:pt x="226707" y="296912"/>
                  <a:pt x="215723" y="289024"/>
                  <a:pt x="212127" y="277297"/>
                </a:cubicBezTo>
                <a:cubicBezTo>
                  <a:pt x="211491" y="273854"/>
                  <a:pt x="208444" y="271397"/>
                  <a:pt x="204936" y="271509"/>
                </a:cubicBezTo>
                <a:cubicBezTo>
                  <a:pt x="201341" y="271592"/>
                  <a:pt x="197986" y="273302"/>
                  <a:pt x="195815" y="276157"/>
                </a:cubicBezTo>
                <a:cubicBezTo>
                  <a:pt x="189764" y="284093"/>
                  <a:pt x="200858" y="298914"/>
                  <a:pt x="207458" y="304351"/>
                </a:cubicBezTo>
                <a:cubicBezTo>
                  <a:pt x="209277" y="305689"/>
                  <a:pt x="208268" y="308364"/>
                  <a:pt x="208860" y="310096"/>
                </a:cubicBezTo>
                <a:cubicBezTo>
                  <a:pt x="224471" y="376768"/>
                  <a:pt x="239270" y="447015"/>
                  <a:pt x="240717" y="515573"/>
                </a:cubicBezTo>
                <a:cubicBezTo>
                  <a:pt x="239993" y="516254"/>
                  <a:pt x="238985" y="516561"/>
                  <a:pt x="237998" y="516406"/>
                </a:cubicBezTo>
                <a:cubicBezTo>
                  <a:pt x="221051" y="513950"/>
                  <a:pt x="203971" y="510881"/>
                  <a:pt x="187243" y="507263"/>
                </a:cubicBezTo>
                <a:cubicBezTo>
                  <a:pt x="185445" y="506853"/>
                  <a:pt x="184327" y="505064"/>
                  <a:pt x="184743" y="503271"/>
                </a:cubicBezTo>
                <a:cubicBezTo>
                  <a:pt x="184743" y="503264"/>
                  <a:pt x="184743" y="503258"/>
                  <a:pt x="184743" y="503251"/>
                </a:cubicBezTo>
                <a:cubicBezTo>
                  <a:pt x="189128" y="453088"/>
                  <a:pt x="172027" y="403538"/>
                  <a:pt x="138351" y="364491"/>
                </a:cubicBezTo>
                <a:cubicBezTo>
                  <a:pt x="121272" y="344758"/>
                  <a:pt x="101847" y="327526"/>
                  <a:pt x="88583" y="304373"/>
                </a:cubicBezTo>
                <a:cubicBezTo>
                  <a:pt x="76480" y="282423"/>
                  <a:pt x="70473" y="257630"/>
                  <a:pt x="71174" y="232571"/>
                </a:cubicBezTo>
                <a:cubicBezTo>
                  <a:pt x="72928" y="120448"/>
                  <a:pt x="178451" y="56078"/>
                  <a:pt x="275073" y="47045"/>
                </a:cubicBezTo>
                <a:cubicBezTo>
                  <a:pt x="428588" y="33145"/>
                  <a:pt x="520649" y="175808"/>
                  <a:pt x="478971" y="317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 name="Google Shape;20;p40"/>
          <p:cNvSpPr/>
          <p:nvPr/>
        </p:nvSpPr>
        <p:spPr>
          <a:xfrm rot="-5400000">
            <a:off x="546000" y="3237680"/>
            <a:ext cx="540251" cy="264299"/>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 name="Google Shape;21;p40"/>
          <p:cNvSpPr/>
          <p:nvPr/>
        </p:nvSpPr>
        <p:spPr>
          <a:xfrm rot="1737742">
            <a:off x="7950210" y="3938411"/>
            <a:ext cx="211749" cy="268162"/>
          </a:xfrm>
          <a:custGeom>
            <a:rect b="b" l="l" r="r" t="t"/>
            <a:pathLst>
              <a:path extrusionOk="0" h="126996" w="10028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type="blank">
  <p:cSld name="BLANK">
    <p:spTree>
      <p:nvGrpSpPr>
        <p:cNvPr id="142" name="Shape 142"/>
        <p:cNvGrpSpPr/>
        <p:nvPr/>
      </p:nvGrpSpPr>
      <p:grpSpPr>
        <a:xfrm>
          <a:off x="0" y="0"/>
          <a:ext cx="0" cy="0"/>
          <a:chOff x="0" y="0"/>
          <a:chExt cx="0" cy="0"/>
        </a:xfrm>
      </p:grpSpPr>
      <p:sp>
        <p:nvSpPr>
          <p:cNvPr id="143" name="Google Shape;143;p49"/>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1pPr>
            <a:lvl2pPr indent="0" lvl="1"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2pPr>
            <a:lvl3pPr indent="0" lvl="2"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3pPr>
            <a:lvl4pPr indent="0" lvl="3"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4pPr>
            <a:lvl5pPr indent="0" lvl="4"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5pPr>
            <a:lvl6pPr indent="0" lvl="5"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6pPr>
            <a:lvl7pPr indent="0" lvl="6"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7pPr>
            <a:lvl8pPr indent="0" lvl="7"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8pPr>
            <a:lvl9pPr indent="0" lvl="8"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
        <p:nvSpPr>
          <p:cNvPr id="144" name="Google Shape;144;p49"/>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49"/>
          <p:cNvSpPr/>
          <p:nvPr/>
        </p:nvSpPr>
        <p:spPr>
          <a:xfrm rot="-5673298">
            <a:off x="2374092" y="4308014"/>
            <a:ext cx="113285" cy="953670"/>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49"/>
          <p:cNvSpPr/>
          <p:nvPr/>
        </p:nvSpPr>
        <p:spPr>
          <a:xfrm rot="-5673298">
            <a:off x="2213926" y="4684679"/>
            <a:ext cx="80405" cy="398880"/>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49"/>
          <p:cNvSpPr/>
          <p:nvPr/>
        </p:nvSpPr>
        <p:spPr>
          <a:xfrm>
            <a:off x="5590150" y="299125"/>
            <a:ext cx="540251" cy="264299"/>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49"/>
          <p:cNvSpPr/>
          <p:nvPr/>
        </p:nvSpPr>
        <p:spPr>
          <a:xfrm>
            <a:off x="8371587" y="39737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 name="Google Shape;149;p49"/>
          <p:cNvSpPr/>
          <p:nvPr/>
        </p:nvSpPr>
        <p:spPr>
          <a:xfrm>
            <a:off x="8526304" y="34727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 name="Google Shape;150;p49"/>
          <p:cNvSpPr/>
          <p:nvPr/>
        </p:nvSpPr>
        <p:spPr>
          <a:xfrm>
            <a:off x="331162" y="1999469"/>
            <a:ext cx="211591" cy="267962"/>
          </a:xfrm>
          <a:custGeom>
            <a:rect b="b" l="l" r="r" t="t"/>
            <a:pathLst>
              <a:path extrusionOk="0" h="126996" w="10028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 name="Google Shape;151;p49"/>
          <p:cNvSpPr/>
          <p:nvPr/>
        </p:nvSpPr>
        <p:spPr>
          <a:xfrm>
            <a:off x="8564788" y="3584529"/>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 name="Google Shape;152;p49"/>
          <p:cNvSpPr/>
          <p:nvPr/>
        </p:nvSpPr>
        <p:spPr>
          <a:xfrm rot="5069525">
            <a:off x="7853134" y="3741816"/>
            <a:ext cx="814157" cy="1022353"/>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49"/>
          <p:cNvSpPr/>
          <p:nvPr/>
        </p:nvSpPr>
        <p:spPr>
          <a:xfrm rot="5400000">
            <a:off x="305418" y="30461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1">
    <p:bg>
      <p:bgPr>
        <a:solidFill>
          <a:schemeClr val="dk1"/>
        </a:solidFill>
      </p:bgPr>
    </p:bg>
    <p:spTree>
      <p:nvGrpSpPr>
        <p:cNvPr id="154" name="Shape 154"/>
        <p:cNvGrpSpPr/>
        <p:nvPr/>
      </p:nvGrpSpPr>
      <p:grpSpPr>
        <a:xfrm>
          <a:off x="0" y="0"/>
          <a:ext cx="0" cy="0"/>
          <a:chOff x="0" y="0"/>
          <a:chExt cx="0" cy="0"/>
        </a:xfrm>
      </p:grpSpPr>
      <p:sp>
        <p:nvSpPr>
          <p:cNvPr id="155" name="Google Shape;155;p50"/>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1" i="0" sz="1500" u="none" cap="none" strike="noStrike">
                <a:solidFill>
                  <a:schemeClr val="lt2"/>
                </a:solidFill>
                <a:latin typeface="Amatic SC"/>
                <a:ea typeface="Amatic SC"/>
                <a:cs typeface="Amatic SC"/>
                <a:sym typeface="Amatic SC"/>
              </a:defRPr>
            </a:lvl1pPr>
            <a:lvl2pPr indent="0" lvl="1" marL="0" marR="0" algn="r">
              <a:lnSpc>
                <a:spcPct val="100000"/>
              </a:lnSpc>
              <a:spcBef>
                <a:spcPts val="0"/>
              </a:spcBef>
              <a:spcAft>
                <a:spcPts val="0"/>
              </a:spcAft>
              <a:buClr>
                <a:srgbClr val="000000"/>
              </a:buClr>
              <a:buSzPts val="1500"/>
              <a:buFont typeface="Arial"/>
              <a:buNone/>
              <a:defRPr b="1" i="0" sz="1500" u="none" cap="none" strike="noStrike">
                <a:solidFill>
                  <a:schemeClr val="lt2"/>
                </a:solidFill>
                <a:latin typeface="Amatic SC"/>
                <a:ea typeface="Amatic SC"/>
                <a:cs typeface="Amatic SC"/>
                <a:sym typeface="Amatic SC"/>
              </a:defRPr>
            </a:lvl2pPr>
            <a:lvl3pPr indent="0" lvl="2" marL="0" marR="0" algn="r">
              <a:lnSpc>
                <a:spcPct val="100000"/>
              </a:lnSpc>
              <a:spcBef>
                <a:spcPts val="0"/>
              </a:spcBef>
              <a:spcAft>
                <a:spcPts val="0"/>
              </a:spcAft>
              <a:buClr>
                <a:srgbClr val="000000"/>
              </a:buClr>
              <a:buSzPts val="1500"/>
              <a:buFont typeface="Arial"/>
              <a:buNone/>
              <a:defRPr b="1" i="0" sz="1500" u="none" cap="none" strike="noStrike">
                <a:solidFill>
                  <a:schemeClr val="lt2"/>
                </a:solidFill>
                <a:latin typeface="Amatic SC"/>
                <a:ea typeface="Amatic SC"/>
                <a:cs typeface="Amatic SC"/>
                <a:sym typeface="Amatic SC"/>
              </a:defRPr>
            </a:lvl3pPr>
            <a:lvl4pPr indent="0" lvl="3" marL="0" marR="0" algn="r">
              <a:lnSpc>
                <a:spcPct val="100000"/>
              </a:lnSpc>
              <a:spcBef>
                <a:spcPts val="0"/>
              </a:spcBef>
              <a:spcAft>
                <a:spcPts val="0"/>
              </a:spcAft>
              <a:buClr>
                <a:srgbClr val="000000"/>
              </a:buClr>
              <a:buSzPts val="1500"/>
              <a:buFont typeface="Arial"/>
              <a:buNone/>
              <a:defRPr b="1" i="0" sz="1500" u="none" cap="none" strike="noStrike">
                <a:solidFill>
                  <a:schemeClr val="lt2"/>
                </a:solidFill>
                <a:latin typeface="Amatic SC"/>
                <a:ea typeface="Amatic SC"/>
                <a:cs typeface="Amatic SC"/>
                <a:sym typeface="Amatic SC"/>
              </a:defRPr>
            </a:lvl4pPr>
            <a:lvl5pPr indent="0" lvl="4" marL="0" marR="0" algn="r">
              <a:lnSpc>
                <a:spcPct val="100000"/>
              </a:lnSpc>
              <a:spcBef>
                <a:spcPts val="0"/>
              </a:spcBef>
              <a:spcAft>
                <a:spcPts val="0"/>
              </a:spcAft>
              <a:buClr>
                <a:srgbClr val="000000"/>
              </a:buClr>
              <a:buSzPts val="1500"/>
              <a:buFont typeface="Arial"/>
              <a:buNone/>
              <a:defRPr b="1" i="0" sz="1500" u="none" cap="none" strike="noStrike">
                <a:solidFill>
                  <a:schemeClr val="lt2"/>
                </a:solidFill>
                <a:latin typeface="Amatic SC"/>
                <a:ea typeface="Amatic SC"/>
                <a:cs typeface="Amatic SC"/>
                <a:sym typeface="Amatic SC"/>
              </a:defRPr>
            </a:lvl5pPr>
            <a:lvl6pPr indent="0" lvl="5" marL="0" marR="0" algn="r">
              <a:lnSpc>
                <a:spcPct val="100000"/>
              </a:lnSpc>
              <a:spcBef>
                <a:spcPts val="0"/>
              </a:spcBef>
              <a:spcAft>
                <a:spcPts val="0"/>
              </a:spcAft>
              <a:buClr>
                <a:srgbClr val="000000"/>
              </a:buClr>
              <a:buSzPts val="1500"/>
              <a:buFont typeface="Arial"/>
              <a:buNone/>
              <a:defRPr b="1" i="0" sz="1500" u="none" cap="none" strike="noStrike">
                <a:solidFill>
                  <a:schemeClr val="lt2"/>
                </a:solidFill>
                <a:latin typeface="Amatic SC"/>
                <a:ea typeface="Amatic SC"/>
                <a:cs typeface="Amatic SC"/>
                <a:sym typeface="Amatic SC"/>
              </a:defRPr>
            </a:lvl6pPr>
            <a:lvl7pPr indent="0" lvl="6" marL="0" marR="0" algn="r">
              <a:lnSpc>
                <a:spcPct val="100000"/>
              </a:lnSpc>
              <a:spcBef>
                <a:spcPts val="0"/>
              </a:spcBef>
              <a:spcAft>
                <a:spcPts val="0"/>
              </a:spcAft>
              <a:buClr>
                <a:srgbClr val="000000"/>
              </a:buClr>
              <a:buSzPts val="1500"/>
              <a:buFont typeface="Arial"/>
              <a:buNone/>
              <a:defRPr b="1" i="0" sz="1500" u="none" cap="none" strike="noStrike">
                <a:solidFill>
                  <a:schemeClr val="lt2"/>
                </a:solidFill>
                <a:latin typeface="Amatic SC"/>
                <a:ea typeface="Amatic SC"/>
                <a:cs typeface="Amatic SC"/>
                <a:sym typeface="Amatic SC"/>
              </a:defRPr>
            </a:lvl7pPr>
            <a:lvl8pPr indent="0" lvl="7" marL="0" marR="0" algn="r">
              <a:lnSpc>
                <a:spcPct val="100000"/>
              </a:lnSpc>
              <a:spcBef>
                <a:spcPts val="0"/>
              </a:spcBef>
              <a:spcAft>
                <a:spcPts val="0"/>
              </a:spcAft>
              <a:buClr>
                <a:srgbClr val="000000"/>
              </a:buClr>
              <a:buSzPts val="1500"/>
              <a:buFont typeface="Arial"/>
              <a:buNone/>
              <a:defRPr b="1" i="0" sz="1500" u="none" cap="none" strike="noStrike">
                <a:solidFill>
                  <a:schemeClr val="lt2"/>
                </a:solidFill>
                <a:latin typeface="Amatic SC"/>
                <a:ea typeface="Amatic SC"/>
                <a:cs typeface="Amatic SC"/>
                <a:sym typeface="Amatic SC"/>
              </a:defRPr>
            </a:lvl8pPr>
            <a:lvl9pPr indent="0" lvl="8" marL="0" marR="0" algn="r">
              <a:lnSpc>
                <a:spcPct val="100000"/>
              </a:lnSpc>
              <a:spcBef>
                <a:spcPts val="0"/>
              </a:spcBef>
              <a:spcAft>
                <a:spcPts val="0"/>
              </a:spcAft>
              <a:buClr>
                <a:srgbClr val="000000"/>
              </a:buClr>
              <a:buSzPts val="1500"/>
              <a:buFont typeface="Arial"/>
              <a:buNone/>
              <a:defRPr b="1" i="0" sz="1500" u="none" cap="none" strike="noStrike">
                <a:solidFill>
                  <a:schemeClr val="lt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
        <p:nvSpPr>
          <p:cNvPr id="156" name="Google Shape;156;p50"/>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50"/>
          <p:cNvSpPr/>
          <p:nvPr/>
        </p:nvSpPr>
        <p:spPr>
          <a:xfrm rot="-5673298">
            <a:off x="2374092" y="4308014"/>
            <a:ext cx="113285" cy="953670"/>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50"/>
          <p:cNvSpPr/>
          <p:nvPr/>
        </p:nvSpPr>
        <p:spPr>
          <a:xfrm rot="-5673298">
            <a:off x="2213926" y="4684679"/>
            <a:ext cx="80405" cy="398880"/>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50"/>
          <p:cNvSpPr/>
          <p:nvPr/>
        </p:nvSpPr>
        <p:spPr>
          <a:xfrm>
            <a:off x="5590150" y="299125"/>
            <a:ext cx="540251" cy="264299"/>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 name="Google Shape;160;p50"/>
          <p:cNvSpPr/>
          <p:nvPr/>
        </p:nvSpPr>
        <p:spPr>
          <a:xfrm>
            <a:off x="8371587" y="39737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50"/>
          <p:cNvSpPr/>
          <p:nvPr/>
        </p:nvSpPr>
        <p:spPr>
          <a:xfrm>
            <a:off x="8526304" y="34727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50"/>
          <p:cNvSpPr/>
          <p:nvPr/>
        </p:nvSpPr>
        <p:spPr>
          <a:xfrm>
            <a:off x="331162" y="1999469"/>
            <a:ext cx="211591" cy="267962"/>
          </a:xfrm>
          <a:custGeom>
            <a:rect b="b" l="l" r="r" t="t"/>
            <a:pathLst>
              <a:path extrusionOk="0" h="126996" w="10028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50"/>
          <p:cNvSpPr/>
          <p:nvPr/>
        </p:nvSpPr>
        <p:spPr>
          <a:xfrm>
            <a:off x="8564788" y="3584529"/>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50"/>
          <p:cNvSpPr/>
          <p:nvPr/>
        </p:nvSpPr>
        <p:spPr>
          <a:xfrm rot="5069525">
            <a:off x="7853134" y="3741816"/>
            <a:ext cx="814157" cy="1022353"/>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50"/>
          <p:cNvSpPr/>
          <p:nvPr/>
        </p:nvSpPr>
        <p:spPr>
          <a:xfrm rot="5400000">
            <a:off x="305418" y="30461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Half">
  <p:cSld name="BLANK_1_1">
    <p:bg>
      <p:bgPr>
        <a:solidFill>
          <a:schemeClr val="lt1"/>
        </a:solidFill>
      </p:bgPr>
    </p:bg>
    <p:spTree>
      <p:nvGrpSpPr>
        <p:cNvPr id="166" name="Shape 166"/>
        <p:cNvGrpSpPr/>
        <p:nvPr/>
      </p:nvGrpSpPr>
      <p:grpSpPr>
        <a:xfrm>
          <a:off x="0" y="0"/>
          <a:ext cx="0" cy="0"/>
          <a:chOff x="0" y="0"/>
          <a:chExt cx="0" cy="0"/>
        </a:xfrm>
      </p:grpSpPr>
      <p:sp>
        <p:nvSpPr>
          <p:cNvPr id="167" name="Google Shape;167;p51"/>
          <p:cNvSpPr/>
          <p:nvPr/>
        </p:nvSpPr>
        <p:spPr>
          <a:xfrm rot="-1760302">
            <a:off x="4588400" y="637136"/>
            <a:ext cx="4206636" cy="4111947"/>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51"/>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1pPr>
            <a:lvl2pPr indent="0" lvl="1"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2pPr>
            <a:lvl3pPr indent="0" lvl="2"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3pPr>
            <a:lvl4pPr indent="0" lvl="3"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4pPr>
            <a:lvl5pPr indent="0" lvl="4"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5pPr>
            <a:lvl6pPr indent="0" lvl="5"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6pPr>
            <a:lvl7pPr indent="0" lvl="6"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7pPr>
            <a:lvl8pPr indent="0" lvl="7"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8pPr>
            <a:lvl9pPr indent="0" lvl="8"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grpSp>
        <p:nvGrpSpPr>
          <p:cNvPr id="169" name="Google Shape;169;p51"/>
          <p:cNvGrpSpPr/>
          <p:nvPr/>
        </p:nvGrpSpPr>
        <p:grpSpPr>
          <a:xfrm>
            <a:off x="4377287" y="431563"/>
            <a:ext cx="4360802" cy="4280374"/>
            <a:chOff x="576654" y="555403"/>
            <a:chExt cx="3865959" cy="3794658"/>
          </a:xfrm>
        </p:grpSpPr>
        <p:sp>
          <p:nvSpPr>
            <p:cNvPr id="170" name="Google Shape;170;p51"/>
            <p:cNvSpPr/>
            <p:nvPr/>
          </p:nvSpPr>
          <p:spPr>
            <a:xfrm>
              <a:off x="619289" y="555403"/>
              <a:ext cx="3823324" cy="3794658"/>
            </a:xfrm>
            <a:custGeom>
              <a:rect b="b" l="l" r="r" t="t"/>
              <a:pathLst>
                <a:path extrusionOk="0" h="1798416" w="1812002">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51"/>
            <p:cNvSpPr/>
            <p:nvPr/>
          </p:nvSpPr>
          <p:spPr>
            <a:xfrm>
              <a:off x="576654" y="3067330"/>
              <a:ext cx="620488" cy="986037"/>
            </a:xfrm>
            <a:custGeom>
              <a:rect b="b" l="l" r="r" t="t"/>
              <a:pathLst>
                <a:path extrusionOk="0" h="467316" w="29407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51"/>
            <p:cNvSpPr/>
            <p:nvPr/>
          </p:nvSpPr>
          <p:spPr>
            <a:xfrm>
              <a:off x="625052" y="3542878"/>
              <a:ext cx="246686" cy="335935"/>
            </a:xfrm>
            <a:custGeom>
              <a:rect b="b" l="l" r="r" t="t"/>
              <a:pathLst>
                <a:path extrusionOk="0" h="159211" w="116913">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51"/>
            <p:cNvSpPr/>
            <p:nvPr/>
          </p:nvSpPr>
          <p:spPr>
            <a:xfrm>
              <a:off x="3508732" y="703042"/>
              <a:ext cx="736985" cy="678722"/>
            </a:xfrm>
            <a:custGeom>
              <a:rect b="b" l="l" r="r" t="t"/>
              <a:pathLst>
                <a:path extrusionOk="0" h="321669" w="349282">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51"/>
            <p:cNvSpPr/>
            <p:nvPr/>
          </p:nvSpPr>
          <p:spPr>
            <a:xfrm>
              <a:off x="4237875" y="1405342"/>
              <a:ext cx="51220" cy="74504"/>
            </a:xfrm>
            <a:custGeom>
              <a:rect b="b" l="l" r="r" t="t"/>
              <a:pathLst>
                <a:path extrusionOk="0" h="35310" w="24275">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75" name="Google Shape;175;p51"/>
          <p:cNvSpPr/>
          <p:nvPr/>
        </p:nvSpPr>
        <p:spPr>
          <a:xfrm rot="2700000">
            <a:off x="4969709" y="954676"/>
            <a:ext cx="200969" cy="172851"/>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 name="Google Shape;176;p51"/>
          <p:cNvSpPr/>
          <p:nvPr/>
        </p:nvSpPr>
        <p:spPr>
          <a:xfrm rot="8434612">
            <a:off x="7810734" y="3959265"/>
            <a:ext cx="540275" cy="264310"/>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CUSTOM_4">
    <p:spTree>
      <p:nvGrpSpPr>
        <p:cNvPr id="177" name="Shape 177"/>
        <p:cNvGrpSpPr/>
        <p:nvPr/>
      </p:nvGrpSpPr>
      <p:grpSpPr>
        <a:xfrm>
          <a:off x="0" y="0"/>
          <a:ext cx="0" cy="0"/>
          <a:chOff x="0" y="0"/>
          <a:chExt cx="0" cy="0"/>
        </a:xfrm>
      </p:grpSpPr>
      <p:sp>
        <p:nvSpPr>
          <p:cNvPr id="178" name="Google Shape;178;p52"/>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1pPr>
            <a:lvl2pPr indent="0" lvl="1"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2pPr>
            <a:lvl3pPr indent="0" lvl="2"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3pPr>
            <a:lvl4pPr indent="0" lvl="3"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4pPr>
            <a:lvl5pPr indent="0" lvl="4"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5pPr>
            <a:lvl6pPr indent="0" lvl="5"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6pPr>
            <a:lvl7pPr indent="0" lvl="6"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7pPr>
            <a:lvl8pPr indent="0" lvl="7"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8pPr>
            <a:lvl9pPr indent="0" lvl="8"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2" name="Shape 22"/>
        <p:cNvGrpSpPr/>
        <p:nvPr/>
      </p:nvGrpSpPr>
      <p:grpSpPr>
        <a:xfrm>
          <a:off x="0" y="0"/>
          <a:ext cx="0" cy="0"/>
          <a:chOff x="0" y="0"/>
          <a:chExt cx="0" cy="0"/>
        </a:xfrm>
      </p:grpSpPr>
      <p:sp>
        <p:nvSpPr>
          <p:cNvPr id="23" name="Google Shape;23;p42"/>
          <p:cNvSpPr/>
          <p:nvPr/>
        </p:nvSpPr>
        <p:spPr>
          <a:xfrm rot="-884877">
            <a:off x="7997294" y="3564834"/>
            <a:ext cx="912816" cy="928284"/>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 name="Google Shape;24;p42"/>
          <p:cNvSpPr/>
          <p:nvPr/>
        </p:nvSpPr>
        <p:spPr>
          <a:xfrm>
            <a:off x="642525" y="331773"/>
            <a:ext cx="6943343" cy="927756"/>
          </a:xfrm>
          <a:custGeom>
            <a:rect b="b" l="l" r="r" t="t"/>
            <a:pathLst>
              <a:path extrusionOk="0" h="399035" w="3290684">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 name="Google Shape;25;p42"/>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 name="Google Shape;26;p42"/>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3400"/>
              <a:buNone/>
              <a:defRPr/>
            </a:lvl1pPr>
            <a:lvl2pPr lvl="1" algn="l">
              <a:lnSpc>
                <a:spcPct val="90000"/>
              </a:lnSpc>
              <a:spcBef>
                <a:spcPts val="0"/>
              </a:spcBef>
              <a:spcAft>
                <a:spcPts val="0"/>
              </a:spcAft>
              <a:buSzPts val="3400"/>
              <a:buNone/>
              <a:defRPr/>
            </a:lvl2pPr>
            <a:lvl3pPr lvl="2" algn="l">
              <a:lnSpc>
                <a:spcPct val="90000"/>
              </a:lnSpc>
              <a:spcBef>
                <a:spcPts val="0"/>
              </a:spcBef>
              <a:spcAft>
                <a:spcPts val="0"/>
              </a:spcAft>
              <a:buSzPts val="3400"/>
              <a:buNone/>
              <a:defRPr/>
            </a:lvl3pPr>
            <a:lvl4pPr lvl="3" algn="l">
              <a:lnSpc>
                <a:spcPct val="90000"/>
              </a:lnSpc>
              <a:spcBef>
                <a:spcPts val="0"/>
              </a:spcBef>
              <a:spcAft>
                <a:spcPts val="0"/>
              </a:spcAft>
              <a:buSzPts val="3400"/>
              <a:buNone/>
              <a:defRPr/>
            </a:lvl4pPr>
            <a:lvl5pPr lvl="4" algn="l">
              <a:lnSpc>
                <a:spcPct val="90000"/>
              </a:lnSpc>
              <a:spcBef>
                <a:spcPts val="0"/>
              </a:spcBef>
              <a:spcAft>
                <a:spcPts val="0"/>
              </a:spcAft>
              <a:buSzPts val="3400"/>
              <a:buNone/>
              <a:defRPr/>
            </a:lvl5pPr>
            <a:lvl6pPr lvl="5" algn="l">
              <a:lnSpc>
                <a:spcPct val="90000"/>
              </a:lnSpc>
              <a:spcBef>
                <a:spcPts val="0"/>
              </a:spcBef>
              <a:spcAft>
                <a:spcPts val="0"/>
              </a:spcAft>
              <a:buSzPts val="3400"/>
              <a:buNone/>
              <a:defRPr/>
            </a:lvl6pPr>
            <a:lvl7pPr lvl="6" algn="l">
              <a:lnSpc>
                <a:spcPct val="90000"/>
              </a:lnSpc>
              <a:spcBef>
                <a:spcPts val="0"/>
              </a:spcBef>
              <a:spcAft>
                <a:spcPts val="0"/>
              </a:spcAft>
              <a:buSzPts val="3400"/>
              <a:buNone/>
              <a:defRPr/>
            </a:lvl7pPr>
            <a:lvl8pPr lvl="7" algn="l">
              <a:lnSpc>
                <a:spcPct val="90000"/>
              </a:lnSpc>
              <a:spcBef>
                <a:spcPts val="0"/>
              </a:spcBef>
              <a:spcAft>
                <a:spcPts val="0"/>
              </a:spcAft>
              <a:buSzPts val="3400"/>
              <a:buNone/>
              <a:defRPr/>
            </a:lvl8pPr>
            <a:lvl9pPr lvl="8" algn="l">
              <a:lnSpc>
                <a:spcPct val="90000"/>
              </a:lnSpc>
              <a:spcBef>
                <a:spcPts val="0"/>
              </a:spcBef>
              <a:spcAft>
                <a:spcPts val="0"/>
              </a:spcAft>
              <a:buSzPts val="3400"/>
              <a:buNone/>
              <a:defRPr/>
            </a:lvl9pPr>
          </a:lstStyle>
          <a:p/>
        </p:txBody>
      </p:sp>
      <p:sp>
        <p:nvSpPr>
          <p:cNvPr id="27" name="Google Shape;27;p42"/>
          <p:cNvSpPr txBox="1"/>
          <p:nvPr>
            <p:ph idx="1" type="body"/>
          </p:nvPr>
        </p:nvSpPr>
        <p:spPr>
          <a:xfrm>
            <a:off x="1188175" y="1506350"/>
            <a:ext cx="3002700" cy="2762100"/>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0"/>
              </a:spcBef>
              <a:spcAft>
                <a:spcPts val="0"/>
              </a:spcAft>
              <a:buSzPts val="2000"/>
              <a:buChar char="✗"/>
              <a:defRPr sz="2000"/>
            </a:lvl1pPr>
            <a:lvl2pPr indent="-355600" lvl="1" marL="914400" algn="l">
              <a:lnSpc>
                <a:spcPct val="100000"/>
              </a:lnSpc>
              <a:spcBef>
                <a:spcPts val="1000"/>
              </a:spcBef>
              <a:spcAft>
                <a:spcPts val="0"/>
              </a:spcAft>
              <a:buSzPts val="2000"/>
              <a:buChar char="✗"/>
              <a:defRPr sz="2000"/>
            </a:lvl2pPr>
            <a:lvl3pPr indent="-355600" lvl="2" marL="1371600" algn="l">
              <a:lnSpc>
                <a:spcPct val="100000"/>
              </a:lnSpc>
              <a:spcBef>
                <a:spcPts val="1000"/>
              </a:spcBef>
              <a:spcAft>
                <a:spcPts val="0"/>
              </a:spcAft>
              <a:buSzPts val="2000"/>
              <a:buChar char="■"/>
              <a:defRPr sz="2000"/>
            </a:lvl3pPr>
            <a:lvl4pPr indent="-355600" lvl="3" marL="1828800" algn="l">
              <a:lnSpc>
                <a:spcPct val="100000"/>
              </a:lnSpc>
              <a:spcBef>
                <a:spcPts val="1000"/>
              </a:spcBef>
              <a:spcAft>
                <a:spcPts val="0"/>
              </a:spcAft>
              <a:buSzPts val="2000"/>
              <a:buChar char="●"/>
              <a:defRPr sz="2000"/>
            </a:lvl4pPr>
            <a:lvl5pPr indent="-355600" lvl="4" marL="2286000" algn="l">
              <a:lnSpc>
                <a:spcPct val="100000"/>
              </a:lnSpc>
              <a:spcBef>
                <a:spcPts val="1000"/>
              </a:spcBef>
              <a:spcAft>
                <a:spcPts val="0"/>
              </a:spcAft>
              <a:buSzPts val="2000"/>
              <a:buChar char="○"/>
              <a:defRPr sz="2000"/>
            </a:lvl5pPr>
            <a:lvl6pPr indent="-355600" lvl="5" marL="2743200" algn="l">
              <a:lnSpc>
                <a:spcPct val="100000"/>
              </a:lnSpc>
              <a:spcBef>
                <a:spcPts val="1000"/>
              </a:spcBef>
              <a:spcAft>
                <a:spcPts val="0"/>
              </a:spcAft>
              <a:buSzPts val="2000"/>
              <a:buChar char="■"/>
              <a:defRPr sz="2000"/>
            </a:lvl6pPr>
            <a:lvl7pPr indent="-355600" lvl="6" marL="3200400" algn="l">
              <a:lnSpc>
                <a:spcPct val="100000"/>
              </a:lnSpc>
              <a:spcBef>
                <a:spcPts val="1000"/>
              </a:spcBef>
              <a:spcAft>
                <a:spcPts val="0"/>
              </a:spcAft>
              <a:buSzPts val="2000"/>
              <a:buChar char="●"/>
              <a:defRPr sz="2000"/>
            </a:lvl7pPr>
            <a:lvl8pPr indent="-355600" lvl="7" marL="3657600" algn="l">
              <a:lnSpc>
                <a:spcPct val="100000"/>
              </a:lnSpc>
              <a:spcBef>
                <a:spcPts val="1000"/>
              </a:spcBef>
              <a:spcAft>
                <a:spcPts val="0"/>
              </a:spcAft>
              <a:buSzPts val="2000"/>
              <a:buChar char="○"/>
              <a:defRPr sz="2000"/>
            </a:lvl8pPr>
            <a:lvl9pPr indent="-355600" lvl="8" marL="4114800" algn="l">
              <a:lnSpc>
                <a:spcPct val="100000"/>
              </a:lnSpc>
              <a:spcBef>
                <a:spcPts val="1000"/>
              </a:spcBef>
              <a:spcAft>
                <a:spcPts val="1000"/>
              </a:spcAft>
              <a:buSzPts val="2000"/>
              <a:buChar char="■"/>
              <a:defRPr sz="2000"/>
            </a:lvl9pPr>
          </a:lstStyle>
          <a:p/>
        </p:txBody>
      </p:sp>
      <p:sp>
        <p:nvSpPr>
          <p:cNvPr id="28" name="Google Shape;28;p42"/>
          <p:cNvSpPr txBox="1"/>
          <p:nvPr>
            <p:ph idx="2" type="body"/>
          </p:nvPr>
        </p:nvSpPr>
        <p:spPr>
          <a:xfrm>
            <a:off x="4611864" y="1506350"/>
            <a:ext cx="3002700" cy="2762100"/>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0"/>
              </a:spcBef>
              <a:spcAft>
                <a:spcPts val="0"/>
              </a:spcAft>
              <a:buSzPts val="2000"/>
              <a:buChar char="✗"/>
              <a:defRPr sz="2000"/>
            </a:lvl1pPr>
            <a:lvl2pPr indent="-355600" lvl="1" marL="914400" algn="l">
              <a:lnSpc>
                <a:spcPct val="100000"/>
              </a:lnSpc>
              <a:spcBef>
                <a:spcPts val="1000"/>
              </a:spcBef>
              <a:spcAft>
                <a:spcPts val="0"/>
              </a:spcAft>
              <a:buSzPts val="2000"/>
              <a:buChar char="✗"/>
              <a:defRPr sz="2000"/>
            </a:lvl2pPr>
            <a:lvl3pPr indent="-355600" lvl="2" marL="1371600" algn="l">
              <a:lnSpc>
                <a:spcPct val="100000"/>
              </a:lnSpc>
              <a:spcBef>
                <a:spcPts val="1000"/>
              </a:spcBef>
              <a:spcAft>
                <a:spcPts val="0"/>
              </a:spcAft>
              <a:buSzPts val="2000"/>
              <a:buChar char="■"/>
              <a:defRPr sz="2000"/>
            </a:lvl3pPr>
            <a:lvl4pPr indent="-355600" lvl="3" marL="1828800" algn="l">
              <a:lnSpc>
                <a:spcPct val="100000"/>
              </a:lnSpc>
              <a:spcBef>
                <a:spcPts val="1000"/>
              </a:spcBef>
              <a:spcAft>
                <a:spcPts val="0"/>
              </a:spcAft>
              <a:buSzPts val="2000"/>
              <a:buChar char="●"/>
              <a:defRPr sz="2000"/>
            </a:lvl4pPr>
            <a:lvl5pPr indent="-355600" lvl="4" marL="2286000" algn="l">
              <a:lnSpc>
                <a:spcPct val="100000"/>
              </a:lnSpc>
              <a:spcBef>
                <a:spcPts val="1000"/>
              </a:spcBef>
              <a:spcAft>
                <a:spcPts val="0"/>
              </a:spcAft>
              <a:buSzPts val="2000"/>
              <a:buChar char="○"/>
              <a:defRPr sz="2000"/>
            </a:lvl5pPr>
            <a:lvl6pPr indent="-355600" lvl="5" marL="2743200" algn="l">
              <a:lnSpc>
                <a:spcPct val="100000"/>
              </a:lnSpc>
              <a:spcBef>
                <a:spcPts val="1000"/>
              </a:spcBef>
              <a:spcAft>
                <a:spcPts val="0"/>
              </a:spcAft>
              <a:buSzPts val="2000"/>
              <a:buChar char="■"/>
              <a:defRPr sz="2000"/>
            </a:lvl6pPr>
            <a:lvl7pPr indent="-355600" lvl="6" marL="3200400" algn="l">
              <a:lnSpc>
                <a:spcPct val="100000"/>
              </a:lnSpc>
              <a:spcBef>
                <a:spcPts val="1000"/>
              </a:spcBef>
              <a:spcAft>
                <a:spcPts val="0"/>
              </a:spcAft>
              <a:buSzPts val="2000"/>
              <a:buChar char="●"/>
              <a:defRPr sz="2000"/>
            </a:lvl7pPr>
            <a:lvl8pPr indent="-355600" lvl="7" marL="3657600" algn="l">
              <a:lnSpc>
                <a:spcPct val="100000"/>
              </a:lnSpc>
              <a:spcBef>
                <a:spcPts val="1000"/>
              </a:spcBef>
              <a:spcAft>
                <a:spcPts val="0"/>
              </a:spcAft>
              <a:buSzPts val="2000"/>
              <a:buChar char="○"/>
              <a:defRPr sz="2000"/>
            </a:lvl8pPr>
            <a:lvl9pPr indent="-355600" lvl="8" marL="4114800" algn="l">
              <a:lnSpc>
                <a:spcPct val="100000"/>
              </a:lnSpc>
              <a:spcBef>
                <a:spcPts val="1000"/>
              </a:spcBef>
              <a:spcAft>
                <a:spcPts val="1000"/>
              </a:spcAft>
              <a:buSzPts val="2000"/>
              <a:buChar char="■"/>
              <a:defRPr sz="2000"/>
            </a:lvl9pPr>
          </a:lstStyle>
          <a:p/>
        </p:txBody>
      </p:sp>
      <p:sp>
        <p:nvSpPr>
          <p:cNvPr id="29" name="Google Shape;29;p42"/>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1pPr>
            <a:lvl2pPr indent="0" lvl="1"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2pPr>
            <a:lvl3pPr indent="0" lvl="2"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3pPr>
            <a:lvl4pPr indent="0" lvl="3"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4pPr>
            <a:lvl5pPr indent="0" lvl="4"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5pPr>
            <a:lvl6pPr indent="0" lvl="5"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6pPr>
            <a:lvl7pPr indent="0" lvl="6"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7pPr>
            <a:lvl8pPr indent="0" lvl="7"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8pPr>
            <a:lvl9pPr indent="0" lvl="8"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42"/>
          <p:cNvSpPr/>
          <p:nvPr/>
        </p:nvSpPr>
        <p:spPr>
          <a:xfrm>
            <a:off x="8138824" y="237026"/>
            <a:ext cx="739006" cy="927984"/>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 name="Google Shape;31;p42"/>
          <p:cNvSpPr/>
          <p:nvPr/>
        </p:nvSpPr>
        <p:spPr>
          <a:xfrm>
            <a:off x="8547668" y="2847045"/>
            <a:ext cx="262123" cy="231108"/>
          </a:xfrm>
          <a:custGeom>
            <a:rect b="b" l="l" r="r" t="t"/>
            <a:pathLst>
              <a:path extrusionOk="0" h="109530" w="124229">
                <a:moveTo>
                  <a:pt x="79291" y="1720"/>
                </a:moveTo>
                <a:cubicBezTo>
                  <a:pt x="8212" y="-15360"/>
                  <a:pt x="-40965" y="100205"/>
                  <a:pt x="47829" y="108799"/>
                </a:cubicBezTo>
                <a:cubicBezTo>
                  <a:pt x="119983" y="119191"/>
                  <a:pt x="160785" y="15554"/>
                  <a:pt x="79291" y="1720"/>
                </a:cubicBezTo>
                <a:close/>
                <a:moveTo>
                  <a:pt x="106609" y="64095"/>
                </a:moveTo>
                <a:cubicBezTo>
                  <a:pt x="93827" y="96675"/>
                  <a:pt x="39761" y="106168"/>
                  <a:pt x="18275" y="78083"/>
                </a:cubicBezTo>
                <a:cubicBezTo>
                  <a:pt x="2292" y="46095"/>
                  <a:pt x="38489" y="11651"/>
                  <a:pt x="70390" y="15247"/>
                </a:cubicBezTo>
                <a:cubicBezTo>
                  <a:pt x="97620" y="15401"/>
                  <a:pt x="116651" y="36974"/>
                  <a:pt x="106609" y="640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 name="Google Shape;32;p42"/>
          <p:cNvSpPr/>
          <p:nvPr/>
        </p:nvSpPr>
        <p:spPr>
          <a:xfrm>
            <a:off x="4426766" y="4724706"/>
            <a:ext cx="888148" cy="61490"/>
          </a:xfrm>
          <a:custGeom>
            <a:rect b="b" l="l" r="r" t="t"/>
            <a:pathLst>
              <a:path extrusionOk="0" h="29142" w="420923">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 name="Google Shape;33;p42"/>
          <p:cNvSpPr/>
          <p:nvPr/>
        </p:nvSpPr>
        <p:spPr>
          <a:xfrm>
            <a:off x="5368771" y="4755508"/>
            <a:ext cx="86890" cy="31179"/>
          </a:xfrm>
          <a:custGeom>
            <a:rect b="b" l="l" r="r" t="t"/>
            <a:pathLst>
              <a:path extrusionOk="0" h="14777" w="4118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 name="Google Shape;34;p42"/>
          <p:cNvSpPr/>
          <p:nvPr/>
        </p:nvSpPr>
        <p:spPr>
          <a:xfrm>
            <a:off x="5538652" y="4755173"/>
            <a:ext cx="299728" cy="40681"/>
          </a:xfrm>
          <a:custGeom>
            <a:rect b="b" l="l" r="r" t="t"/>
            <a:pathLst>
              <a:path extrusionOk="0" h="19280" w="142051">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 name="Google Shape;35;p42"/>
          <p:cNvSpPr/>
          <p:nvPr/>
        </p:nvSpPr>
        <p:spPr>
          <a:xfrm>
            <a:off x="325536" y="1027644"/>
            <a:ext cx="113330" cy="954049"/>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 name="Google Shape;36;p42"/>
          <p:cNvSpPr/>
          <p:nvPr/>
        </p:nvSpPr>
        <p:spPr>
          <a:xfrm>
            <a:off x="257001" y="1121076"/>
            <a:ext cx="80437" cy="399039"/>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37" name="Shape 37"/>
        <p:cNvGrpSpPr/>
        <p:nvPr/>
      </p:nvGrpSpPr>
      <p:grpSpPr>
        <a:xfrm>
          <a:off x="0" y="0"/>
          <a:ext cx="0" cy="0"/>
          <a:chOff x="0" y="0"/>
          <a:chExt cx="0" cy="0"/>
        </a:xfrm>
      </p:grpSpPr>
      <p:sp>
        <p:nvSpPr>
          <p:cNvPr id="38" name="Google Shape;38;p41"/>
          <p:cNvSpPr/>
          <p:nvPr/>
        </p:nvSpPr>
        <p:spPr>
          <a:xfrm rot="-898861">
            <a:off x="739797" y="433628"/>
            <a:ext cx="1461825" cy="1605908"/>
          </a:xfrm>
          <a:custGeom>
            <a:rect b="b" l="l" r="r" t="t"/>
            <a:pathLst>
              <a:path extrusionOk="0" h="507799" w="462239">
                <a:moveTo>
                  <a:pt x="459973" y="179541"/>
                </a:moveTo>
                <a:cubicBezTo>
                  <a:pt x="458636" y="122779"/>
                  <a:pt x="461727" y="55887"/>
                  <a:pt x="399242" y="30652"/>
                </a:cubicBezTo>
                <a:cubicBezTo>
                  <a:pt x="293347" y="-13921"/>
                  <a:pt x="170306" y="-1205"/>
                  <a:pt x="59171" y="14844"/>
                </a:cubicBezTo>
                <a:cubicBezTo>
                  <a:pt x="33585" y="19514"/>
                  <a:pt x="9512" y="39816"/>
                  <a:pt x="8569" y="67090"/>
                </a:cubicBezTo>
                <a:cubicBezTo>
                  <a:pt x="-7195" y="174126"/>
                  <a:pt x="2605" y="285590"/>
                  <a:pt x="7933" y="393766"/>
                </a:cubicBezTo>
                <a:cubicBezTo>
                  <a:pt x="10235" y="423781"/>
                  <a:pt x="16703" y="454453"/>
                  <a:pt x="42377" y="473550"/>
                </a:cubicBezTo>
                <a:cubicBezTo>
                  <a:pt x="111527" y="513693"/>
                  <a:pt x="199071" y="505691"/>
                  <a:pt x="276684" y="507664"/>
                </a:cubicBezTo>
                <a:cubicBezTo>
                  <a:pt x="477513" y="513540"/>
                  <a:pt x="465279" y="327137"/>
                  <a:pt x="459973" y="17954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 name="Google Shape;39;p41"/>
          <p:cNvSpPr txBox="1"/>
          <p:nvPr>
            <p:ph type="ctrTitle"/>
          </p:nvPr>
        </p:nvSpPr>
        <p:spPr>
          <a:xfrm>
            <a:off x="1773500" y="1980025"/>
            <a:ext cx="5597100" cy="6711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SzPts val="5200"/>
              <a:buNone/>
              <a:defRPr sz="52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p:txBody>
      </p:sp>
      <p:sp>
        <p:nvSpPr>
          <p:cNvPr id="40" name="Google Shape;40;p41"/>
          <p:cNvSpPr txBox="1"/>
          <p:nvPr>
            <p:ph idx="1" type="subTitle"/>
          </p:nvPr>
        </p:nvSpPr>
        <p:spPr>
          <a:xfrm>
            <a:off x="1773500" y="2664426"/>
            <a:ext cx="5597100" cy="3864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2"/>
              </a:buClr>
              <a:buSzPts val="2200"/>
              <a:buNone/>
              <a:defRPr>
                <a:solidFill>
                  <a:schemeClr val="accent2"/>
                </a:solidFill>
              </a:defRPr>
            </a:lvl1pPr>
            <a:lvl2pPr lvl="1" algn="ctr">
              <a:lnSpc>
                <a:spcPct val="100000"/>
              </a:lnSpc>
              <a:spcBef>
                <a:spcPts val="1000"/>
              </a:spcBef>
              <a:spcAft>
                <a:spcPts val="0"/>
              </a:spcAft>
              <a:buClr>
                <a:schemeClr val="accent2"/>
              </a:buClr>
              <a:buSzPts val="3000"/>
              <a:buNone/>
              <a:defRPr sz="3000">
                <a:solidFill>
                  <a:schemeClr val="accent2"/>
                </a:solidFill>
              </a:defRPr>
            </a:lvl2pPr>
            <a:lvl3pPr lvl="2" algn="ctr">
              <a:lnSpc>
                <a:spcPct val="100000"/>
              </a:lnSpc>
              <a:spcBef>
                <a:spcPts val="1000"/>
              </a:spcBef>
              <a:spcAft>
                <a:spcPts val="0"/>
              </a:spcAft>
              <a:buClr>
                <a:schemeClr val="accent2"/>
              </a:buClr>
              <a:buSzPts val="3000"/>
              <a:buNone/>
              <a:defRPr sz="3000">
                <a:solidFill>
                  <a:schemeClr val="accent2"/>
                </a:solidFill>
              </a:defRPr>
            </a:lvl3pPr>
            <a:lvl4pPr lvl="3" algn="ctr">
              <a:lnSpc>
                <a:spcPct val="100000"/>
              </a:lnSpc>
              <a:spcBef>
                <a:spcPts val="1000"/>
              </a:spcBef>
              <a:spcAft>
                <a:spcPts val="0"/>
              </a:spcAft>
              <a:buClr>
                <a:schemeClr val="accent2"/>
              </a:buClr>
              <a:buSzPts val="3000"/>
              <a:buNone/>
              <a:defRPr sz="3000">
                <a:solidFill>
                  <a:schemeClr val="accent2"/>
                </a:solidFill>
              </a:defRPr>
            </a:lvl4pPr>
            <a:lvl5pPr lvl="4" algn="ctr">
              <a:lnSpc>
                <a:spcPct val="100000"/>
              </a:lnSpc>
              <a:spcBef>
                <a:spcPts val="1000"/>
              </a:spcBef>
              <a:spcAft>
                <a:spcPts val="0"/>
              </a:spcAft>
              <a:buClr>
                <a:schemeClr val="accent2"/>
              </a:buClr>
              <a:buSzPts val="3000"/>
              <a:buNone/>
              <a:defRPr sz="3000">
                <a:solidFill>
                  <a:schemeClr val="accent2"/>
                </a:solidFill>
              </a:defRPr>
            </a:lvl5pPr>
            <a:lvl6pPr lvl="5" algn="ctr">
              <a:lnSpc>
                <a:spcPct val="100000"/>
              </a:lnSpc>
              <a:spcBef>
                <a:spcPts val="1000"/>
              </a:spcBef>
              <a:spcAft>
                <a:spcPts val="0"/>
              </a:spcAft>
              <a:buClr>
                <a:schemeClr val="accent2"/>
              </a:buClr>
              <a:buSzPts val="3000"/>
              <a:buNone/>
              <a:defRPr sz="3000">
                <a:solidFill>
                  <a:schemeClr val="accent2"/>
                </a:solidFill>
              </a:defRPr>
            </a:lvl6pPr>
            <a:lvl7pPr lvl="6" algn="ctr">
              <a:lnSpc>
                <a:spcPct val="100000"/>
              </a:lnSpc>
              <a:spcBef>
                <a:spcPts val="1000"/>
              </a:spcBef>
              <a:spcAft>
                <a:spcPts val="0"/>
              </a:spcAft>
              <a:buClr>
                <a:schemeClr val="accent2"/>
              </a:buClr>
              <a:buSzPts val="3000"/>
              <a:buNone/>
              <a:defRPr sz="3000">
                <a:solidFill>
                  <a:schemeClr val="accent2"/>
                </a:solidFill>
              </a:defRPr>
            </a:lvl7pPr>
            <a:lvl8pPr lvl="7" algn="ctr">
              <a:lnSpc>
                <a:spcPct val="100000"/>
              </a:lnSpc>
              <a:spcBef>
                <a:spcPts val="1000"/>
              </a:spcBef>
              <a:spcAft>
                <a:spcPts val="0"/>
              </a:spcAft>
              <a:buClr>
                <a:schemeClr val="accent2"/>
              </a:buClr>
              <a:buSzPts val="3000"/>
              <a:buNone/>
              <a:defRPr sz="3000">
                <a:solidFill>
                  <a:schemeClr val="accent2"/>
                </a:solidFill>
              </a:defRPr>
            </a:lvl8pPr>
            <a:lvl9pPr lvl="8" algn="ctr">
              <a:lnSpc>
                <a:spcPct val="100000"/>
              </a:lnSpc>
              <a:spcBef>
                <a:spcPts val="1000"/>
              </a:spcBef>
              <a:spcAft>
                <a:spcPts val="1000"/>
              </a:spcAft>
              <a:buClr>
                <a:schemeClr val="accent2"/>
              </a:buClr>
              <a:buSzPts val="3000"/>
              <a:buNone/>
              <a:defRPr sz="3000">
                <a:solidFill>
                  <a:schemeClr val="accent2"/>
                </a:solidFill>
              </a:defRPr>
            </a:lvl9pPr>
          </a:lstStyle>
          <a:p/>
        </p:txBody>
      </p:sp>
      <p:sp>
        <p:nvSpPr>
          <p:cNvPr id="41" name="Google Shape;41;p41"/>
          <p:cNvSpPr/>
          <p:nvPr/>
        </p:nvSpPr>
        <p:spPr>
          <a:xfrm>
            <a:off x="794256" y="560052"/>
            <a:ext cx="7399177" cy="3910731"/>
          </a:xfrm>
          <a:custGeom>
            <a:rect b="b" l="l" r="r" t="t"/>
            <a:pathLst>
              <a:path extrusionOk="0" h="1853427" w="3506719">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 name="Google Shape;42;p41"/>
          <p:cNvSpPr/>
          <p:nvPr/>
        </p:nvSpPr>
        <p:spPr>
          <a:xfrm rot="4673461">
            <a:off x="7546626" y="3625444"/>
            <a:ext cx="814039" cy="1022204"/>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 name="Google Shape;43;p41"/>
          <p:cNvSpPr/>
          <p:nvPr/>
        </p:nvSpPr>
        <p:spPr>
          <a:xfrm rot="4673461">
            <a:off x="7996900" y="4294821"/>
            <a:ext cx="185670" cy="335731"/>
          </a:xfrm>
          <a:custGeom>
            <a:rect b="b" l="l" r="r" t="t"/>
            <a:pathLst>
              <a:path extrusionOk="0" h="159157" w="88019">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 name="Google Shape;44;p41"/>
          <p:cNvSpPr/>
          <p:nvPr/>
        </p:nvSpPr>
        <p:spPr>
          <a:xfrm rot="-5167633">
            <a:off x="338201" y="3492220"/>
            <a:ext cx="831049" cy="96136"/>
          </a:xfrm>
          <a:custGeom>
            <a:rect b="b" l="l" r="r" t="t"/>
            <a:pathLst>
              <a:path extrusionOk="0" h="45566" w="393896">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 name="Google Shape;45;p41"/>
          <p:cNvSpPr/>
          <p:nvPr/>
        </p:nvSpPr>
        <p:spPr>
          <a:xfrm rot="-5167633">
            <a:off x="614037" y="2873277"/>
            <a:ext cx="278340" cy="43095"/>
          </a:xfrm>
          <a:custGeom>
            <a:rect b="b" l="l" r="r" t="t"/>
            <a:pathLst>
              <a:path extrusionOk="0" h="20426" w="131926">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 name="Google Shape;46;p41"/>
          <p:cNvSpPr/>
          <p:nvPr/>
        </p:nvSpPr>
        <p:spPr>
          <a:xfrm>
            <a:off x="5262249" y="462245"/>
            <a:ext cx="681049" cy="214332"/>
          </a:xfrm>
          <a:custGeom>
            <a:rect b="b" l="l" r="r" t="t"/>
            <a:pathLst>
              <a:path extrusionOk="0" h="101579" w="322772">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 name="Google Shape;47;p41"/>
          <p:cNvSpPr/>
          <p:nvPr/>
        </p:nvSpPr>
        <p:spPr>
          <a:xfrm>
            <a:off x="2829661" y="4511611"/>
            <a:ext cx="1377041" cy="66908"/>
          </a:xfrm>
          <a:custGeom>
            <a:rect b="b" l="l" r="r" t="t"/>
            <a:pathLst>
              <a:path extrusionOk="0" h="31710" w="652626">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 name="Google Shape;48;p41"/>
          <p:cNvSpPr/>
          <p:nvPr/>
        </p:nvSpPr>
        <p:spPr>
          <a:xfrm>
            <a:off x="4309554" y="4544979"/>
            <a:ext cx="263959" cy="31226"/>
          </a:xfrm>
          <a:custGeom>
            <a:rect b="b" l="l" r="r" t="t"/>
            <a:pathLst>
              <a:path extrusionOk="0" h="14799" w="125099">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 name="Google Shape;49;p41"/>
          <p:cNvSpPr/>
          <p:nvPr/>
        </p:nvSpPr>
        <p:spPr>
          <a:xfrm>
            <a:off x="7710737" y="66712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 name="Google Shape;50;p41"/>
          <p:cNvSpPr/>
          <p:nvPr/>
        </p:nvSpPr>
        <p:spPr>
          <a:xfrm>
            <a:off x="7865454" y="61702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51" name="Shape 51"/>
        <p:cNvGrpSpPr/>
        <p:nvPr/>
      </p:nvGrpSpPr>
      <p:grpSpPr>
        <a:xfrm>
          <a:off x="0" y="0"/>
          <a:ext cx="0" cy="0"/>
          <a:chOff x="0" y="0"/>
          <a:chExt cx="0" cy="0"/>
        </a:xfrm>
      </p:grpSpPr>
      <p:sp>
        <p:nvSpPr>
          <p:cNvPr id="52" name="Google Shape;52;p45"/>
          <p:cNvSpPr/>
          <p:nvPr/>
        </p:nvSpPr>
        <p:spPr>
          <a:xfrm rot="-884877">
            <a:off x="7997294" y="3564834"/>
            <a:ext cx="912816" cy="928284"/>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 name="Google Shape;53;p45"/>
          <p:cNvSpPr/>
          <p:nvPr/>
        </p:nvSpPr>
        <p:spPr>
          <a:xfrm>
            <a:off x="642525" y="331773"/>
            <a:ext cx="6943343" cy="927756"/>
          </a:xfrm>
          <a:custGeom>
            <a:rect b="b" l="l" r="r" t="t"/>
            <a:pathLst>
              <a:path extrusionOk="0" h="399035" w="3290684">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 name="Google Shape;54;p45"/>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 name="Google Shape;55;p45"/>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3400"/>
              <a:buNone/>
              <a:defRPr/>
            </a:lvl1pPr>
            <a:lvl2pPr lvl="1" algn="l">
              <a:lnSpc>
                <a:spcPct val="90000"/>
              </a:lnSpc>
              <a:spcBef>
                <a:spcPts val="0"/>
              </a:spcBef>
              <a:spcAft>
                <a:spcPts val="0"/>
              </a:spcAft>
              <a:buSzPts val="3400"/>
              <a:buNone/>
              <a:defRPr/>
            </a:lvl2pPr>
            <a:lvl3pPr lvl="2" algn="l">
              <a:lnSpc>
                <a:spcPct val="90000"/>
              </a:lnSpc>
              <a:spcBef>
                <a:spcPts val="0"/>
              </a:spcBef>
              <a:spcAft>
                <a:spcPts val="0"/>
              </a:spcAft>
              <a:buSzPts val="3400"/>
              <a:buNone/>
              <a:defRPr/>
            </a:lvl3pPr>
            <a:lvl4pPr lvl="3" algn="l">
              <a:lnSpc>
                <a:spcPct val="90000"/>
              </a:lnSpc>
              <a:spcBef>
                <a:spcPts val="0"/>
              </a:spcBef>
              <a:spcAft>
                <a:spcPts val="0"/>
              </a:spcAft>
              <a:buSzPts val="3400"/>
              <a:buNone/>
              <a:defRPr/>
            </a:lvl4pPr>
            <a:lvl5pPr lvl="4" algn="l">
              <a:lnSpc>
                <a:spcPct val="90000"/>
              </a:lnSpc>
              <a:spcBef>
                <a:spcPts val="0"/>
              </a:spcBef>
              <a:spcAft>
                <a:spcPts val="0"/>
              </a:spcAft>
              <a:buSzPts val="3400"/>
              <a:buNone/>
              <a:defRPr/>
            </a:lvl5pPr>
            <a:lvl6pPr lvl="5" algn="l">
              <a:lnSpc>
                <a:spcPct val="90000"/>
              </a:lnSpc>
              <a:spcBef>
                <a:spcPts val="0"/>
              </a:spcBef>
              <a:spcAft>
                <a:spcPts val="0"/>
              </a:spcAft>
              <a:buSzPts val="3400"/>
              <a:buNone/>
              <a:defRPr/>
            </a:lvl6pPr>
            <a:lvl7pPr lvl="6" algn="l">
              <a:lnSpc>
                <a:spcPct val="90000"/>
              </a:lnSpc>
              <a:spcBef>
                <a:spcPts val="0"/>
              </a:spcBef>
              <a:spcAft>
                <a:spcPts val="0"/>
              </a:spcAft>
              <a:buSzPts val="3400"/>
              <a:buNone/>
              <a:defRPr/>
            </a:lvl7pPr>
            <a:lvl8pPr lvl="7" algn="l">
              <a:lnSpc>
                <a:spcPct val="90000"/>
              </a:lnSpc>
              <a:spcBef>
                <a:spcPts val="0"/>
              </a:spcBef>
              <a:spcAft>
                <a:spcPts val="0"/>
              </a:spcAft>
              <a:buSzPts val="3400"/>
              <a:buNone/>
              <a:defRPr/>
            </a:lvl8pPr>
            <a:lvl9pPr lvl="8" algn="l">
              <a:lnSpc>
                <a:spcPct val="90000"/>
              </a:lnSpc>
              <a:spcBef>
                <a:spcPts val="0"/>
              </a:spcBef>
              <a:spcAft>
                <a:spcPts val="0"/>
              </a:spcAft>
              <a:buSzPts val="3400"/>
              <a:buNone/>
              <a:defRPr/>
            </a:lvl9pPr>
          </a:lstStyle>
          <a:p/>
        </p:txBody>
      </p:sp>
      <p:sp>
        <p:nvSpPr>
          <p:cNvPr id="56" name="Google Shape;56;p45"/>
          <p:cNvSpPr txBox="1"/>
          <p:nvPr>
            <p:ph idx="1" type="body"/>
          </p:nvPr>
        </p:nvSpPr>
        <p:spPr>
          <a:xfrm>
            <a:off x="1188175" y="1506350"/>
            <a:ext cx="6426300" cy="2840400"/>
          </a:xfrm>
          <a:prstGeom prst="rect">
            <a:avLst/>
          </a:prstGeom>
          <a:noFill/>
          <a:ln>
            <a:noFill/>
          </a:ln>
        </p:spPr>
        <p:txBody>
          <a:bodyPr anchorCtr="0" anchor="t" bIns="0" lIns="0" spcFirstLastPara="1" rIns="0" wrap="square" tIns="0">
            <a:noAutofit/>
          </a:bodyPr>
          <a:lstStyle>
            <a:lvl1pPr indent="-368300" lvl="0" marL="457200" algn="l">
              <a:lnSpc>
                <a:spcPct val="100000"/>
              </a:lnSpc>
              <a:spcBef>
                <a:spcPts val="0"/>
              </a:spcBef>
              <a:spcAft>
                <a:spcPts val="0"/>
              </a:spcAft>
              <a:buSzPts val="2200"/>
              <a:buChar char="✗"/>
              <a:defRPr/>
            </a:lvl1pPr>
            <a:lvl2pPr indent="-368300" lvl="1" marL="914400" algn="l">
              <a:lnSpc>
                <a:spcPct val="100000"/>
              </a:lnSpc>
              <a:spcBef>
                <a:spcPts val="1000"/>
              </a:spcBef>
              <a:spcAft>
                <a:spcPts val="0"/>
              </a:spcAft>
              <a:buSzPts val="2200"/>
              <a:buChar char="✗"/>
              <a:defRPr/>
            </a:lvl2pPr>
            <a:lvl3pPr indent="-368300" lvl="2" marL="1371600" algn="l">
              <a:lnSpc>
                <a:spcPct val="100000"/>
              </a:lnSpc>
              <a:spcBef>
                <a:spcPts val="1000"/>
              </a:spcBef>
              <a:spcAft>
                <a:spcPts val="0"/>
              </a:spcAft>
              <a:buSzPts val="2200"/>
              <a:buChar char="■"/>
              <a:defRPr/>
            </a:lvl3pPr>
            <a:lvl4pPr indent="-368300" lvl="3" marL="1828800" algn="l">
              <a:lnSpc>
                <a:spcPct val="100000"/>
              </a:lnSpc>
              <a:spcBef>
                <a:spcPts val="1000"/>
              </a:spcBef>
              <a:spcAft>
                <a:spcPts val="0"/>
              </a:spcAft>
              <a:buSzPts val="2200"/>
              <a:buChar char="●"/>
              <a:defRPr/>
            </a:lvl4pPr>
            <a:lvl5pPr indent="-368300" lvl="4" marL="2286000" algn="l">
              <a:lnSpc>
                <a:spcPct val="100000"/>
              </a:lnSpc>
              <a:spcBef>
                <a:spcPts val="1000"/>
              </a:spcBef>
              <a:spcAft>
                <a:spcPts val="0"/>
              </a:spcAft>
              <a:buSzPts val="2200"/>
              <a:buChar char="○"/>
              <a:defRPr/>
            </a:lvl5pPr>
            <a:lvl6pPr indent="-368300" lvl="5" marL="2743200" algn="l">
              <a:lnSpc>
                <a:spcPct val="100000"/>
              </a:lnSpc>
              <a:spcBef>
                <a:spcPts val="1000"/>
              </a:spcBef>
              <a:spcAft>
                <a:spcPts val="0"/>
              </a:spcAft>
              <a:buSzPts val="2200"/>
              <a:buChar char="■"/>
              <a:defRPr/>
            </a:lvl6pPr>
            <a:lvl7pPr indent="-368300" lvl="6" marL="3200400" algn="l">
              <a:lnSpc>
                <a:spcPct val="100000"/>
              </a:lnSpc>
              <a:spcBef>
                <a:spcPts val="1000"/>
              </a:spcBef>
              <a:spcAft>
                <a:spcPts val="0"/>
              </a:spcAft>
              <a:buSzPts val="2200"/>
              <a:buChar char="●"/>
              <a:defRPr/>
            </a:lvl7pPr>
            <a:lvl8pPr indent="-368300" lvl="7" marL="3657600" algn="l">
              <a:lnSpc>
                <a:spcPct val="100000"/>
              </a:lnSpc>
              <a:spcBef>
                <a:spcPts val="1000"/>
              </a:spcBef>
              <a:spcAft>
                <a:spcPts val="0"/>
              </a:spcAft>
              <a:buSzPts val="2200"/>
              <a:buChar char="○"/>
              <a:defRPr/>
            </a:lvl8pPr>
            <a:lvl9pPr indent="-368300" lvl="8" marL="4114800" algn="l">
              <a:lnSpc>
                <a:spcPct val="100000"/>
              </a:lnSpc>
              <a:spcBef>
                <a:spcPts val="1000"/>
              </a:spcBef>
              <a:spcAft>
                <a:spcPts val="1000"/>
              </a:spcAft>
              <a:buSzPts val="2200"/>
              <a:buChar char="■"/>
              <a:defRPr/>
            </a:lvl9pPr>
          </a:lstStyle>
          <a:p/>
        </p:txBody>
      </p:sp>
      <p:sp>
        <p:nvSpPr>
          <p:cNvPr id="57" name="Google Shape;57;p45"/>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1pPr>
            <a:lvl2pPr indent="0" lvl="1"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2pPr>
            <a:lvl3pPr indent="0" lvl="2"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3pPr>
            <a:lvl4pPr indent="0" lvl="3"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4pPr>
            <a:lvl5pPr indent="0" lvl="4"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5pPr>
            <a:lvl6pPr indent="0" lvl="5"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6pPr>
            <a:lvl7pPr indent="0" lvl="6"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7pPr>
            <a:lvl8pPr indent="0" lvl="7"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8pPr>
            <a:lvl9pPr indent="0" lvl="8"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45"/>
          <p:cNvSpPr/>
          <p:nvPr/>
        </p:nvSpPr>
        <p:spPr>
          <a:xfrm>
            <a:off x="3215361" y="371192"/>
            <a:ext cx="1377041" cy="66908"/>
          </a:xfrm>
          <a:custGeom>
            <a:rect b="b" l="l" r="r" t="t"/>
            <a:pathLst>
              <a:path extrusionOk="0" h="31710" w="652626">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 name="Google Shape;59;p45"/>
          <p:cNvSpPr/>
          <p:nvPr/>
        </p:nvSpPr>
        <p:spPr>
          <a:xfrm>
            <a:off x="4695254" y="404559"/>
            <a:ext cx="263959" cy="31226"/>
          </a:xfrm>
          <a:custGeom>
            <a:rect b="b" l="l" r="r" t="t"/>
            <a:pathLst>
              <a:path extrusionOk="0" h="14799" w="125099">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 name="Google Shape;60;p45"/>
          <p:cNvSpPr/>
          <p:nvPr/>
        </p:nvSpPr>
        <p:spPr>
          <a:xfrm>
            <a:off x="8371587" y="39737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 name="Google Shape;61;p45"/>
          <p:cNvSpPr/>
          <p:nvPr/>
        </p:nvSpPr>
        <p:spPr>
          <a:xfrm>
            <a:off x="244743" y="409436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 name="Google Shape;62;p45"/>
          <p:cNvSpPr/>
          <p:nvPr/>
        </p:nvSpPr>
        <p:spPr>
          <a:xfrm>
            <a:off x="8578274" y="2957429"/>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 name="Google Shape;63;p45"/>
          <p:cNvSpPr/>
          <p:nvPr/>
        </p:nvSpPr>
        <p:spPr>
          <a:xfrm>
            <a:off x="4853896" y="4607301"/>
            <a:ext cx="851649" cy="155161"/>
          </a:xfrm>
          <a:custGeom>
            <a:rect b="b" l="l" r="r" t="t"/>
            <a:pathLst>
              <a:path extrusionOk="0" h="73536" w="403625">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 name="Google Shape;64;p45"/>
          <p:cNvSpPr/>
          <p:nvPr/>
        </p:nvSpPr>
        <p:spPr>
          <a:xfrm>
            <a:off x="8526304" y="34727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sp>
        <p:nvSpPr>
          <p:cNvPr id="66" name="Google Shape;66;p43"/>
          <p:cNvSpPr/>
          <p:nvPr/>
        </p:nvSpPr>
        <p:spPr>
          <a:xfrm rot="-884877">
            <a:off x="7997294" y="3564834"/>
            <a:ext cx="912816" cy="928284"/>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 name="Google Shape;67;p43"/>
          <p:cNvSpPr/>
          <p:nvPr/>
        </p:nvSpPr>
        <p:spPr>
          <a:xfrm>
            <a:off x="642525" y="4216625"/>
            <a:ext cx="5890324" cy="562639"/>
          </a:xfrm>
          <a:custGeom>
            <a:rect b="b" l="l" r="r" t="t"/>
            <a:pathLst>
              <a:path extrusionOk="0" h="399035" w="3290684">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 name="Google Shape;68;p43"/>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 name="Google Shape;69;p43"/>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600"/>
              <a:buNone/>
              <a:defRPr sz="1600"/>
            </a:lvl1pPr>
          </a:lstStyle>
          <a:p/>
        </p:txBody>
      </p:sp>
      <p:sp>
        <p:nvSpPr>
          <p:cNvPr id="70" name="Google Shape;70;p43"/>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1pPr>
            <a:lvl2pPr indent="0" lvl="1"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2pPr>
            <a:lvl3pPr indent="0" lvl="2"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3pPr>
            <a:lvl4pPr indent="0" lvl="3"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4pPr>
            <a:lvl5pPr indent="0" lvl="4"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5pPr>
            <a:lvl6pPr indent="0" lvl="5"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6pPr>
            <a:lvl7pPr indent="0" lvl="6"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7pPr>
            <a:lvl8pPr indent="0" lvl="7"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8pPr>
            <a:lvl9pPr indent="0" lvl="8"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43"/>
          <p:cNvSpPr/>
          <p:nvPr/>
        </p:nvSpPr>
        <p:spPr>
          <a:xfrm rot="5400000">
            <a:off x="312168" y="30461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 name="Google Shape;72;p43"/>
          <p:cNvSpPr/>
          <p:nvPr/>
        </p:nvSpPr>
        <p:spPr>
          <a:xfrm rot="-9525180">
            <a:off x="252849" y="4358394"/>
            <a:ext cx="290510" cy="231333"/>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 name="Google Shape;73;p43"/>
          <p:cNvSpPr/>
          <p:nvPr/>
        </p:nvSpPr>
        <p:spPr>
          <a:xfrm rot="-9525180">
            <a:off x="217769" y="4512917"/>
            <a:ext cx="132490" cy="91286"/>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 name="Google Shape;74;p43"/>
          <p:cNvSpPr/>
          <p:nvPr/>
        </p:nvSpPr>
        <p:spPr>
          <a:xfrm rot="-167066">
            <a:off x="4934240" y="363639"/>
            <a:ext cx="888144" cy="61489"/>
          </a:xfrm>
          <a:custGeom>
            <a:rect b="b" l="l" r="r" t="t"/>
            <a:pathLst>
              <a:path extrusionOk="0" h="29142" w="420923">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 name="Google Shape;75;p43"/>
          <p:cNvSpPr/>
          <p:nvPr/>
        </p:nvSpPr>
        <p:spPr>
          <a:xfrm rot="-167066">
            <a:off x="5876367" y="368207"/>
            <a:ext cx="86889" cy="31179"/>
          </a:xfrm>
          <a:custGeom>
            <a:rect b="b" l="l" r="r" t="t"/>
            <a:pathLst>
              <a:path extrusionOk="0" h="14777" w="4118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 name="Google Shape;76;p43"/>
          <p:cNvSpPr/>
          <p:nvPr/>
        </p:nvSpPr>
        <p:spPr>
          <a:xfrm rot="-167066">
            <a:off x="6046138" y="354459"/>
            <a:ext cx="299726" cy="40681"/>
          </a:xfrm>
          <a:custGeom>
            <a:rect b="b" l="l" r="r" t="t"/>
            <a:pathLst>
              <a:path extrusionOk="0" h="19280" w="142051">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 name="Google Shape;77;p43"/>
          <p:cNvSpPr/>
          <p:nvPr/>
        </p:nvSpPr>
        <p:spPr>
          <a:xfrm rot="5400000">
            <a:off x="8280263" y="2495763"/>
            <a:ext cx="850640" cy="154977"/>
          </a:xfrm>
          <a:custGeom>
            <a:rect b="b" l="l" r="r" t="t"/>
            <a:pathLst>
              <a:path extrusionOk="0" h="73536" w="403625">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78" name="Shape 78"/>
        <p:cNvGrpSpPr/>
        <p:nvPr/>
      </p:nvGrpSpPr>
      <p:grpSpPr>
        <a:xfrm>
          <a:off x="0" y="0"/>
          <a:ext cx="0" cy="0"/>
          <a:chOff x="0" y="0"/>
          <a:chExt cx="0" cy="0"/>
        </a:xfrm>
      </p:grpSpPr>
      <p:sp>
        <p:nvSpPr>
          <p:cNvPr id="79" name="Google Shape;79;p44"/>
          <p:cNvSpPr/>
          <p:nvPr/>
        </p:nvSpPr>
        <p:spPr>
          <a:xfrm>
            <a:off x="1711339" y="1054787"/>
            <a:ext cx="2954" cy="1397"/>
          </a:xfrm>
          <a:custGeom>
            <a:rect b="b" l="l" r="r" t="t"/>
            <a:pathLst>
              <a:path extrusionOk="0" h="662" w="1400">
                <a:moveTo>
                  <a:pt x="0" y="663"/>
                </a:moveTo>
                <a:cubicBezTo>
                  <a:pt x="2192" y="-368"/>
                  <a:pt x="1513" y="-61"/>
                  <a:pt x="0" y="6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 name="Google Shape;80;p44"/>
          <p:cNvSpPr/>
          <p:nvPr/>
        </p:nvSpPr>
        <p:spPr>
          <a:xfrm>
            <a:off x="789941" y="506013"/>
            <a:ext cx="7919231" cy="4371184"/>
          </a:xfrm>
          <a:custGeom>
            <a:rect b="b" l="l" r="r" t="t"/>
            <a:pathLst>
              <a:path extrusionOk="0" h="2071651" w="3753190">
                <a:moveTo>
                  <a:pt x="3559557" y="312526"/>
                </a:moveTo>
                <a:cubicBezTo>
                  <a:pt x="3462673" y="190537"/>
                  <a:pt x="3320580" y="114262"/>
                  <a:pt x="3169958" y="80871"/>
                </a:cubicBezTo>
                <a:cubicBezTo>
                  <a:pt x="2666702" y="-4635"/>
                  <a:pt x="2149217" y="-1697"/>
                  <a:pt x="1639734" y="934"/>
                </a:cubicBezTo>
                <a:cubicBezTo>
                  <a:pt x="1246802" y="10932"/>
                  <a:pt x="855690" y="56206"/>
                  <a:pt x="467318" y="117923"/>
                </a:cubicBezTo>
                <a:cubicBezTo>
                  <a:pt x="174056" y="164557"/>
                  <a:pt x="89909" y="643718"/>
                  <a:pt x="35646" y="899687"/>
                </a:cubicBezTo>
                <a:cubicBezTo>
                  <a:pt x="-28637" y="1401979"/>
                  <a:pt x="-84588" y="1869849"/>
                  <a:pt x="614695" y="1936390"/>
                </a:cubicBezTo>
                <a:cubicBezTo>
                  <a:pt x="1341779" y="2005561"/>
                  <a:pt x="2076558" y="2008434"/>
                  <a:pt x="2804213" y="1931237"/>
                </a:cubicBezTo>
                <a:cubicBezTo>
                  <a:pt x="2974808" y="1913456"/>
                  <a:pt x="3089078" y="1906791"/>
                  <a:pt x="3089078" y="1906791"/>
                </a:cubicBezTo>
                <a:cubicBezTo>
                  <a:pt x="3099164" y="1977323"/>
                  <a:pt x="3363661" y="2103279"/>
                  <a:pt x="3459384" y="2064341"/>
                </a:cubicBezTo>
                <a:cubicBezTo>
                  <a:pt x="3373725" y="1984887"/>
                  <a:pt x="3328363" y="1836962"/>
                  <a:pt x="3328363" y="1836962"/>
                </a:cubicBezTo>
                <a:cubicBezTo>
                  <a:pt x="3697529" y="1838781"/>
                  <a:pt x="3736708" y="1487660"/>
                  <a:pt x="3747407" y="1232568"/>
                </a:cubicBezTo>
                <a:cubicBezTo>
                  <a:pt x="3760452" y="920406"/>
                  <a:pt x="3769770" y="568692"/>
                  <a:pt x="3559557" y="31252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 name="Google Shape;81;p44"/>
          <p:cNvSpPr/>
          <p:nvPr/>
        </p:nvSpPr>
        <p:spPr>
          <a:xfrm>
            <a:off x="529421" y="349800"/>
            <a:ext cx="8062595" cy="4512254"/>
          </a:xfrm>
          <a:custGeom>
            <a:rect b="b" l="l" r="r" t="t"/>
            <a:pathLst>
              <a:path extrusionOk="0" h="2138509" w="3821135">
                <a:moveTo>
                  <a:pt x="3819859" y="752034"/>
                </a:moveTo>
                <a:cubicBezTo>
                  <a:pt x="3812054" y="539103"/>
                  <a:pt x="3741062" y="308303"/>
                  <a:pt x="3556764" y="183793"/>
                </a:cubicBezTo>
                <a:cubicBezTo>
                  <a:pt x="3418070" y="94210"/>
                  <a:pt x="3245918" y="93267"/>
                  <a:pt x="3087294" y="70619"/>
                </a:cubicBezTo>
                <a:cubicBezTo>
                  <a:pt x="2233223" y="-29401"/>
                  <a:pt x="1371303" y="-1973"/>
                  <a:pt x="513768" y="25410"/>
                </a:cubicBezTo>
                <a:cubicBezTo>
                  <a:pt x="504472" y="25717"/>
                  <a:pt x="504626" y="40517"/>
                  <a:pt x="514360" y="40210"/>
                </a:cubicBezTo>
                <a:cubicBezTo>
                  <a:pt x="1396429" y="12037"/>
                  <a:pt x="2283672" y="-16268"/>
                  <a:pt x="3161333" y="94714"/>
                </a:cubicBezTo>
                <a:cubicBezTo>
                  <a:pt x="3242301" y="104953"/>
                  <a:pt x="3324781" y="113350"/>
                  <a:pt x="3403994" y="133740"/>
                </a:cubicBezTo>
                <a:cubicBezTo>
                  <a:pt x="3829331" y="245730"/>
                  <a:pt x="3826151" y="758590"/>
                  <a:pt x="3794098" y="1112320"/>
                </a:cubicBezTo>
                <a:cubicBezTo>
                  <a:pt x="3788682" y="1201882"/>
                  <a:pt x="3783289" y="1291422"/>
                  <a:pt x="3777873" y="1380984"/>
                </a:cubicBezTo>
                <a:cubicBezTo>
                  <a:pt x="3772919" y="1463047"/>
                  <a:pt x="3775440" y="1551052"/>
                  <a:pt x="3749985" y="1630069"/>
                </a:cubicBezTo>
                <a:cubicBezTo>
                  <a:pt x="3682304" y="1828398"/>
                  <a:pt x="3446681" y="1860474"/>
                  <a:pt x="3265453" y="1869353"/>
                </a:cubicBezTo>
                <a:cubicBezTo>
                  <a:pt x="3261550" y="1869572"/>
                  <a:pt x="3258525" y="1872861"/>
                  <a:pt x="3258634" y="1876786"/>
                </a:cubicBezTo>
                <a:cubicBezTo>
                  <a:pt x="3253372" y="1875865"/>
                  <a:pt x="3247256" y="1880315"/>
                  <a:pt x="3249865" y="1886191"/>
                </a:cubicBezTo>
                <a:cubicBezTo>
                  <a:pt x="3272885" y="1936245"/>
                  <a:pt x="3299743" y="1984457"/>
                  <a:pt x="3330196" y="2030367"/>
                </a:cubicBezTo>
                <a:cubicBezTo>
                  <a:pt x="3349928" y="2060119"/>
                  <a:pt x="3371305" y="2094321"/>
                  <a:pt x="3399850" y="2118065"/>
                </a:cubicBezTo>
                <a:cubicBezTo>
                  <a:pt x="3244186" y="2098991"/>
                  <a:pt x="3086110" y="2032976"/>
                  <a:pt x="3003959" y="1892242"/>
                </a:cubicBezTo>
                <a:cubicBezTo>
                  <a:pt x="2999859" y="1885183"/>
                  <a:pt x="2990103" y="1890752"/>
                  <a:pt x="2990453" y="1897526"/>
                </a:cubicBezTo>
                <a:cubicBezTo>
                  <a:pt x="2129739" y="1952338"/>
                  <a:pt x="1256221" y="2013003"/>
                  <a:pt x="401887" y="1860956"/>
                </a:cubicBezTo>
                <a:cubicBezTo>
                  <a:pt x="297351" y="1841224"/>
                  <a:pt x="184352" y="1811078"/>
                  <a:pt x="108098" y="1731974"/>
                </a:cubicBezTo>
                <a:cubicBezTo>
                  <a:pt x="16212" y="1636602"/>
                  <a:pt x="18953" y="1494092"/>
                  <a:pt x="16147" y="1370482"/>
                </a:cubicBezTo>
                <a:cubicBezTo>
                  <a:pt x="9487" y="1077504"/>
                  <a:pt x="25437" y="784439"/>
                  <a:pt x="63854" y="493916"/>
                </a:cubicBezTo>
                <a:cubicBezTo>
                  <a:pt x="68605" y="458026"/>
                  <a:pt x="73720" y="422223"/>
                  <a:pt x="79202" y="386486"/>
                </a:cubicBezTo>
                <a:cubicBezTo>
                  <a:pt x="80649" y="376795"/>
                  <a:pt x="66200" y="374800"/>
                  <a:pt x="64775" y="384140"/>
                </a:cubicBezTo>
                <a:cubicBezTo>
                  <a:pt x="20408" y="677030"/>
                  <a:pt x="-1230" y="972902"/>
                  <a:pt x="54" y="1269125"/>
                </a:cubicBezTo>
                <a:cubicBezTo>
                  <a:pt x="3869" y="1541932"/>
                  <a:pt x="-19854" y="1759752"/>
                  <a:pt x="293580" y="1850871"/>
                </a:cubicBezTo>
                <a:cubicBezTo>
                  <a:pt x="349290" y="1867336"/>
                  <a:pt x="406579" y="1877421"/>
                  <a:pt x="463868" y="1886739"/>
                </a:cubicBezTo>
                <a:cubicBezTo>
                  <a:pt x="1302153" y="2022671"/>
                  <a:pt x="2155128" y="1967049"/>
                  <a:pt x="2998127" y="1911755"/>
                </a:cubicBezTo>
                <a:cubicBezTo>
                  <a:pt x="3084838" y="2049463"/>
                  <a:pt x="3246971" y="2117276"/>
                  <a:pt x="3404016" y="2133610"/>
                </a:cubicBezTo>
                <a:cubicBezTo>
                  <a:pt x="3407984" y="2133961"/>
                  <a:pt x="3411624" y="2131330"/>
                  <a:pt x="3412501" y="2127427"/>
                </a:cubicBezTo>
                <a:cubicBezTo>
                  <a:pt x="3418552" y="2131461"/>
                  <a:pt x="3424954" y="2134969"/>
                  <a:pt x="3431619" y="2137885"/>
                </a:cubicBezTo>
                <a:cubicBezTo>
                  <a:pt x="3440060" y="2141546"/>
                  <a:pt x="3446966" y="2128063"/>
                  <a:pt x="3438372" y="2124292"/>
                </a:cubicBezTo>
                <a:cubicBezTo>
                  <a:pt x="3394128" y="2105152"/>
                  <a:pt x="3366021" y="2057137"/>
                  <a:pt x="3340479" y="2018506"/>
                </a:cubicBezTo>
                <a:cubicBezTo>
                  <a:pt x="3312196" y="1975643"/>
                  <a:pt x="3287092" y="1930742"/>
                  <a:pt x="3265409" y="1884174"/>
                </a:cubicBezTo>
                <a:cubicBezTo>
                  <a:pt x="3490267" y="1876413"/>
                  <a:pt x="3757769" y="1818401"/>
                  <a:pt x="3780987" y="1549825"/>
                </a:cubicBezTo>
                <a:cubicBezTo>
                  <a:pt x="3790809" y="1463069"/>
                  <a:pt x="3792848" y="1374976"/>
                  <a:pt x="3798132" y="1287826"/>
                </a:cubicBezTo>
                <a:cubicBezTo>
                  <a:pt x="3806945" y="1109339"/>
                  <a:pt x="3826261" y="930851"/>
                  <a:pt x="3819859" y="7520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2" name="Google Shape;82;p44"/>
          <p:cNvGrpSpPr/>
          <p:nvPr/>
        </p:nvGrpSpPr>
        <p:grpSpPr>
          <a:xfrm>
            <a:off x="550224" y="368620"/>
            <a:ext cx="878228" cy="627539"/>
            <a:chOff x="550224" y="368620"/>
            <a:chExt cx="878228" cy="627539"/>
          </a:xfrm>
        </p:grpSpPr>
        <p:sp>
          <p:nvSpPr>
            <p:cNvPr id="83" name="Google Shape;83;p44"/>
            <p:cNvSpPr/>
            <p:nvPr/>
          </p:nvSpPr>
          <p:spPr>
            <a:xfrm>
              <a:off x="550224" y="368620"/>
              <a:ext cx="430805" cy="627539"/>
            </a:xfrm>
            <a:custGeom>
              <a:rect b="b" l="l" r="r" t="t"/>
              <a:pathLst>
                <a:path extrusionOk="0" h="297412" w="204173">
                  <a:moveTo>
                    <a:pt x="139600" y="3918"/>
                  </a:moveTo>
                  <a:cubicBezTo>
                    <a:pt x="98338" y="-8491"/>
                    <a:pt x="54708" y="9706"/>
                    <a:pt x="28442" y="42571"/>
                  </a:cubicBezTo>
                  <a:cubicBezTo>
                    <a:pt x="-1200" y="79689"/>
                    <a:pt x="-6483" y="131738"/>
                    <a:pt x="7088" y="176311"/>
                  </a:cubicBezTo>
                  <a:cubicBezTo>
                    <a:pt x="15375" y="203497"/>
                    <a:pt x="33244" y="222045"/>
                    <a:pt x="55322" y="238993"/>
                  </a:cubicBezTo>
                  <a:cubicBezTo>
                    <a:pt x="80842" y="258550"/>
                    <a:pt x="107305" y="276835"/>
                    <a:pt x="134360" y="294199"/>
                  </a:cubicBezTo>
                  <a:cubicBezTo>
                    <a:pt x="135671" y="295098"/>
                    <a:pt x="137291" y="295449"/>
                    <a:pt x="138855" y="295142"/>
                  </a:cubicBezTo>
                  <a:cubicBezTo>
                    <a:pt x="140391" y="296326"/>
                    <a:pt x="142213" y="297093"/>
                    <a:pt x="144138" y="297334"/>
                  </a:cubicBezTo>
                  <a:cubicBezTo>
                    <a:pt x="153237" y="298606"/>
                    <a:pt x="156855" y="283982"/>
                    <a:pt x="147295" y="282667"/>
                  </a:cubicBezTo>
                  <a:cubicBezTo>
                    <a:pt x="145827" y="282448"/>
                    <a:pt x="140981" y="260479"/>
                    <a:pt x="140148" y="257081"/>
                  </a:cubicBezTo>
                  <a:cubicBezTo>
                    <a:pt x="133825" y="231100"/>
                    <a:pt x="132067" y="204221"/>
                    <a:pt x="134952" y="177648"/>
                  </a:cubicBezTo>
                  <a:cubicBezTo>
                    <a:pt x="176609" y="182954"/>
                    <a:pt x="202633" y="143665"/>
                    <a:pt x="203883" y="105670"/>
                  </a:cubicBezTo>
                  <a:cubicBezTo>
                    <a:pt x="206974" y="59694"/>
                    <a:pt x="185444" y="17687"/>
                    <a:pt x="139600" y="3918"/>
                  </a:cubicBezTo>
                  <a:close/>
                  <a:moveTo>
                    <a:pt x="183054" y="133777"/>
                  </a:moveTo>
                  <a:cubicBezTo>
                    <a:pt x="174767" y="153268"/>
                    <a:pt x="153741" y="169383"/>
                    <a:pt x="131882" y="161709"/>
                  </a:cubicBezTo>
                  <a:cubicBezTo>
                    <a:pt x="129346" y="160810"/>
                    <a:pt x="126524" y="161336"/>
                    <a:pt x="124472" y="163068"/>
                  </a:cubicBezTo>
                  <a:cubicBezTo>
                    <a:pt x="123380" y="163770"/>
                    <a:pt x="122532" y="164800"/>
                    <a:pt x="122038" y="166006"/>
                  </a:cubicBezTo>
                  <a:cubicBezTo>
                    <a:pt x="121199" y="167475"/>
                    <a:pt x="120874" y="169185"/>
                    <a:pt x="121118" y="170852"/>
                  </a:cubicBezTo>
                  <a:cubicBezTo>
                    <a:pt x="116602" y="204944"/>
                    <a:pt x="119253" y="239629"/>
                    <a:pt x="128901" y="272647"/>
                  </a:cubicBezTo>
                  <a:cubicBezTo>
                    <a:pt x="113583" y="262540"/>
                    <a:pt x="98506" y="252082"/>
                    <a:pt x="83670" y="241229"/>
                  </a:cubicBezTo>
                  <a:cubicBezTo>
                    <a:pt x="67008" y="229039"/>
                    <a:pt x="48460" y="216783"/>
                    <a:pt x="35699" y="200274"/>
                  </a:cubicBezTo>
                  <a:cubicBezTo>
                    <a:pt x="-9706" y="138886"/>
                    <a:pt x="18840" y="27553"/>
                    <a:pt x="100223" y="15450"/>
                  </a:cubicBezTo>
                  <a:cubicBezTo>
                    <a:pt x="169505" y="7667"/>
                    <a:pt x="206601" y="72783"/>
                    <a:pt x="183054" y="1337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 name="Google Shape;84;p44"/>
            <p:cNvSpPr/>
            <p:nvPr/>
          </p:nvSpPr>
          <p:spPr>
            <a:xfrm>
              <a:off x="1007307" y="372376"/>
              <a:ext cx="421145" cy="613504"/>
            </a:xfrm>
            <a:custGeom>
              <a:rect b="b" l="l" r="r" t="t"/>
              <a:pathLst>
                <a:path extrusionOk="0" h="290760" w="199595">
                  <a:moveTo>
                    <a:pt x="136439" y="3825"/>
                  </a:moveTo>
                  <a:cubicBezTo>
                    <a:pt x="96098" y="-8299"/>
                    <a:pt x="53476" y="9504"/>
                    <a:pt x="27803" y="41623"/>
                  </a:cubicBezTo>
                  <a:cubicBezTo>
                    <a:pt x="-1182" y="77908"/>
                    <a:pt x="-6334" y="128751"/>
                    <a:pt x="6930" y="172359"/>
                  </a:cubicBezTo>
                  <a:cubicBezTo>
                    <a:pt x="15021" y="198932"/>
                    <a:pt x="32494" y="217063"/>
                    <a:pt x="54090" y="233616"/>
                  </a:cubicBezTo>
                  <a:cubicBezTo>
                    <a:pt x="79040" y="252735"/>
                    <a:pt x="104911" y="270603"/>
                    <a:pt x="131352" y="287573"/>
                  </a:cubicBezTo>
                  <a:cubicBezTo>
                    <a:pt x="132626" y="288472"/>
                    <a:pt x="134211" y="288801"/>
                    <a:pt x="135737" y="288494"/>
                  </a:cubicBezTo>
                  <a:cubicBezTo>
                    <a:pt x="137241" y="289678"/>
                    <a:pt x="139037" y="290423"/>
                    <a:pt x="140933" y="290686"/>
                  </a:cubicBezTo>
                  <a:cubicBezTo>
                    <a:pt x="149813" y="291914"/>
                    <a:pt x="153343" y="277641"/>
                    <a:pt x="144003" y="276347"/>
                  </a:cubicBezTo>
                  <a:cubicBezTo>
                    <a:pt x="142556" y="276150"/>
                    <a:pt x="137842" y="254664"/>
                    <a:pt x="137009" y="251332"/>
                  </a:cubicBezTo>
                  <a:cubicBezTo>
                    <a:pt x="130839" y="225943"/>
                    <a:pt x="129125" y="199677"/>
                    <a:pt x="131944" y="173697"/>
                  </a:cubicBezTo>
                  <a:cubicBezTo>
                    <a:pt x="172768" y="178893"/>
                    <a:pt x="198091" y="140481"/>
                    <a:pt x="199318" y="103341"/>
                  </a:cubicBezTo>
                  <a:cubicBezTo>
                    <a:pt x="202300" y="58352"/>
                    <a:pt x="181253" y="17287"/>
                    <a:pt x="136439" y="3825"/>
                  </a:cubicBezTo>
                  <a:close/>
                  <a:moveTo>
                    <a:pt x="178907" y="130768"/>
                  </a:moveTo>
                  <a:cubicBezTo>
                    <a:pt x="170794" y="149799"/>
                    <a:pt x="150251" y="165541"/>
                    <a:pt x="128897" y="158042"/>
                  </a:cubicBezTo>
                  <a:cubicBezTo>
                    <a:pt x="126417" y="157187"/>
                    <a:pt x="123670" y="157692"/>
                    <a:pt x="121662" y="159380"/>
                  </a:cubicBezTo>
                  <a:cubicBezTo>
                    <a:pt x="120592" y="160082"/>
                    <a:pt x="119756" y="161068"/>
                    <a:pt x="119272" y="162252"/>
                  </a:cubicBezTo>
                  <a:cubicBezTo>
                    <a:pt x="118458" y="163699"/>
                    <a:pt x="118143" y="165343"/>
                    <a:pt x="118373" y="166988"/>
                  </a:cubicBezTo>
                  <a:cubicBezTo>
                    <a:pt x="113973" y="200335"/>
                    <a:pt x="116571" y="234230"/>
                    <a:pt x="126003" y="266503"/>
                  </a:cubicBezTo>
                  <a:cubicBezTo>
                    <a:pt x="111006" y="256615"/>
                    <a:pt x="96266" y="246399"/>
                    <a:pt x="81781" y="235809"/>
                  </a:cubicBezTo>
                  <a:cubicBezTo>
                    <a:pt x="65491" y="223882"/>
                    <a:pt x="47359" y="211911"/>
                    <a:pt x="34884" y="195775"/>
                  </a:cubicBezTo>
                  <a:cubicBezTo>
                    <a:pt x="-9491" y="135855"/>
                    <a:pt x="18419" y="26955"/>
                    <a:pt x="97961" y="15116"/>
                  </a:cubicBezTo>
                  <a:cubicBezTo>
                    <a:pt x="165664" y="7508"/>
                    <a:pt x="202015" y="71133"/>
                    <a:pt x="178907" y="1307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 name="Google Shape;85;p44"/>
            <p:cNvSpPr/>
            <p:nvPr/>
          </p:nvSpPr>
          <p:spPr>
            <a:xfrm>
              <a:off x="1305031" y="475050"/>
              <a:ext cx="59409" cy="175613"/>
            </a:xfrm>
            <a:custGeom>
              <a:rect b="b" l="l" r="r" t="t"/>
              <a:pathLst>
                <a:path extrusionOk="0" h="83229" w="28156">
                  <a:moveTo>
                    <a:pt x="12001" y="2074"/>
                  </a:moveTo>
                  <a:cubicBezTo>
                    <a:pt x="5687" y="-4723"/>
                    <a:pt x="-4289" y="6788"/>
                    <a:pt x="2004" y="13584"/>
                  </a:cubicBezTo>
                  <a:cubicBezTo>
                    <a:pt x="17298" y="29699"/>
                    <a:pt x="17395" y="54956"/>
                    <a:pt x="2223" y="71180"/>
                  </a:cubicBezTo>
                  <a:cubicBezTo>
                    <a:pt x="-4354" y="78459"/>
                    <a:pt x="6608" y="87887"/>
                    <a:pt x="13054" y="80608"/>
                  </a:cubicBezTo>
                  <a:cubicBezTo>
                    <a:pt x="33750" y="57455"/>
                    <a:pt x="32961" y="24678"/>
                    <a:pt x="12001" y="20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 name="Google Shape;86;p44"/>
            <p:cNvSpPr/>
            <p:nvPr/>
          </p:nvSpPr>
          <p:spPr>
            <a:xfrm>
              <a:off x="1260832" y="642594"/>
              <a:ext cx="30076" cy="31226"/>
            </a:xfrm>
            <a:custGeom>
              <a:rect b="b" l="l" r="r" t="t"/>
              <a:pathLst>
                <a:path extrusionOk="0" h="14799" w="14254">
                  <a:moveTo>
                    <a:pt x="6816" y="0"/>
                  </a:moveTo>
                  <a:cubicBezTo>
                    <a:pt x="-2458" y="0"/>
                    <a:pt x="-2283" y="14799"/>
                    <a:pt x="7430" y="14799"/>
                  </a:cubicBezTo>
                  <a:cubicBezTo>
                    <a:pt x="16726" y="14799"/>
                    <a:pt x="16529" y="0"/>
                    <a:pt x="6816"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 name="Google Shape;87;p44"/>
            <p:cNvSpPr/>
            <p:nvPr/>
          </p:nvSpPr>
          <p:spPr>
            <a:xfrm>
              <a:off x="611671" y="601479"/>
              <a:ext cx="103968" cy="202921"/>
            </a:xfrm>
            <a:custGeom>
              <a:rect b="b" l="l" r="r" t="t"/>
              <a:pathLst>
                <a:path extrusionOk="0" h="96171" w="49274">
                  <a:moveTo>
                    <a:pt x="46778" y="83022"/>
                  </a:moveTo>
                  <a:cubicBezTo>
                    <a:pt x="27791" y="67456"/>
                    <a:pt x="9199" y="33057"/>
                    <a:pt x="16281" y="8194"/>
                  </a:cubicBezTo>
                  <a:cubicBezTo>
                    <a:pt x="18978" y="-1277"/>
                    <a:pt x="4442" y="-3163"/>
                    <a:pt x="1877" y="5848"/>
                  </a:cubicBezTo>
                  <a:cubicBezTo>
                    <a:pt x="-2947" y="22796"/>
                    <a:pt x="2271" y="39436"/>
                    <a:pt x="9112" y="55091"/>
                  </a:cubicBezTo>
                  <a:cubicBezTo>
                    <a:pt x="15689" y="70153"/>
                    <a:pt x="23933" y="83965"/>
                    <a:pt x="36802" y="94555"/>
                  </a:cubicBezTo>
                  <a:cubicBezTo>
                    <a:pt x="43994" y="100409"/>
                    <a:pt x="53991" y="88920"/>
                    <a:pt x="46778" y="830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8" name="Google Shape;88;p44"/>
          <p:cNvSpPr txBox="1"/>
          <p:nvPr>
            <p:ph idx="1" type="body"/>
          </p:nvPr>
        </p:nvSpPr>
        <p:spPr>
          <a:xfrm>
            <a:off x="1714300" y="1186825"/>
            <a:ext cx="5715300" cy="2769900"/>
          </a:xfrm>
          <a:prstGeom prst="rect">
            <a:avLst/>
          </a:prstGeom>
          <a:noFill/>
          <a:ln>
            <a:noFill/>
          </a:ln>
        </p:spPr>
        <p:txBody>
          <a:bodyPr anchorCtr="0" anchor="ctr" bIns="0" lIns="0" spcFirstLastPara="1" rIns="0" wrap="square" tIns="0">
            <a:noAutofit/>
          </a:bodyPr>
          <a:lstStyle>
            <a:lvl1pPr indent="-406400" lvl="0" marL="457200" algn="ctr">
              <a:lnSpc>
                <a:spcPct val="100000"/>
              </a:lnSpc>
              <a:spcBef>
                <a:spcPts val="0"/>
              </a:spcBef>
              <a:spcAft>
                <a:spcPts val="0"/>
              </a:spcAft>
              <a:buSzPts val="2800"/>
              <a:buFont typeface="Nunito SemiBold"/>
              <a:buChar char="✗"/>
              <a:defRPr b="1" sz="2800">
                <a:latin typeface="Nunito SemiBold"/>
                <a:ea typeface="Nunito SemiBold"/>
                <a:cs typeface="Nunito SemiBold"/>
                <a:sym typeface="Nunito SemiBold"/>
              </a:defRPr>
            </a:lvl1pPr>
            <a:lvl2pPr indent="-406400" lvl="1" marL="914400" algn="ctr">
              <a:lnSpc>
                <a:spcPct val="100000"/>
              </a:lnSpc>
              <a:spcBef>
                <a:spcPts val="1000"/>
              </a:spcBef>
              <a:spcAft>
                <a:spcPts val="0"/>
              </a:spcAft>
              <a:buSzPts val="2800"/>
              <a:buFont typeface="Nunito SemiBold"/>
              <a:buChar char="✗"/>
              <a:defRPr b="1" sz="2800">
                <a:latin typeface="Nunito SemiBold"/>
                <a:ea typeface="Nunito SemiBold"/>
                <a:cs typeface="Nunito SemiBold"/>
                <a:sym typeface="Nunito SemiBold"/>
              </a:defRPr>
            </a:lvl2pPr>
            <a:lvl3pPr indent="-406400" lvl="2" marL="1371600" algn="ctr">
              <a:lnSpc>
                <a:spcPct val="100000"/>
              </a:lnSpc>
              <a:spcBef>
                <a:spcPts val="1000"/>
              </a:spcBef>
              <a:spcAft>
                <a:spcPts val="0"/>
              </a:spcAft>
              <a:buSzPts val="2800"/>
              <a:buFont typeface="Nunito SemiBold"/>
              <a:buChar char="■"/>
              <a:defRPr b="1" sz="2800">
                <a:latin typeface="Nunito SemiBold"/>
                <a:ea typeface="Nunito SemiBold"/>
                <a:cs typeface="Nunito SemiBold"/>
                <a:sym typeface="Nunito SemiBold"/>
              </a:defRPr>
            </a:lvl3pPr>
            <a:lvl4pPr indent="-406400" lvl="3" marL="1828800" algn="ctr">
              <a:lnSpc>
                <a:spcPct val="100000"/>
              </a:lnSpc>
              <a:spcBef>
                <a:spcPts val="1000"/>
              </a:spcBef>
              <a:spcAft>
                <a:spcPts val="0"/>
              </a:spcAft>
              <a:buSzPts val="2800"/>
              <a:buFont typeface="Nunito SemiBold"/>
              <a:buChar char="●"/>
              <a:defRPr b="1" sz="2800">
                <a:latin typeface="Nunito SemiBold"/>
                <a:ea typeface="Nunito SemiBold"/>
                <a:cs typeface="Nunito SemiBold"/>
                <a:sym typeface="Nunito SemiBold"/>
              </a:defRPr>
            </a:lvl4pPr>
            <a:lvl5pPr indent="-406400" lvl="4" marL="2286000" algn="ctr">
              <a:lnSpc>
                <a:spcPct val="100000"/>
              </a:lnSpc>
              <a:spcBef>
                <a:spcPts val="1000"/>
              </a:spcBef>
              <a:spcAft>
                <a:spcPts val="0"/>
              </a:spcAft>
              <a:buSzPts val="2800"/>
              <a:buFont typeface="Nunito SemiBold"/>
              <a:buChar char="○"/>
              <a:defRPr b="1" sz="2800">
                <a:latin typeface="Nunito SemiBold"/>
                <a:ea typeface="Nunito SemiBold"/>
                <a:cs typeface="Nunito SemiBold"/>
                <a:sym typeface="Nunito SemiBold"/>
              </a:defRPr>
            </a:lvl5pPr>
            <a:lvl6pPr indent="-406400" lvl="5" marL="2743200" algn="ctr">
              <a:lnSpc>
                <a:spcPct val="100000"/>
              </a:lnSpc>
              <a:spcBef>
                <a:spcPts val="1000"/>
              </a:spcBef>
              <a:spcAft>
                <a:spcPts val="0"/>
              </a:spcAft>
              <a:buSzPts val="2800"/>
              <a:buFont typeface="Nunito SemiBold"/>
              <a:buChar char="■"/>
              <a:defRPr b="1" sz="2800">
                <a:latin typeface="Nunito SemiBold"/>
                <a:ea typeface="Nunito SemiBold"/>
                <a:cs typeface="Nunito SemiBold"/>
                <a:sym typeface="Nunito SemiBold"/>
              </a:defRPr>
            </a:lvl6pPr>
            <a:lvl7pPr indent="-406400" lvl="6" marL="3200400" algn="ctr">
              <a:lnSpc>
                <a:spcPct val="100000"/>
              </a:lnSpc>
              <a:spcBef>
                <a:spcPts val="1000"/>
              </a:spcBef>
              <a:spcAft>
                <a:spcPts val="0"/>
              </a:spcAft>
              <a:buSzPts val="2800"/>
              <a:buFont typeface="Nunito SemiBold"/>
              <a:buChar char="●"/>
              <a:defRPr b="1" sz="2800">
                <a:latin typeface="Nunito SemiBold"/>
                <a:ea typeface="Nunito SemiBold"/>
                <a:cs typeface="Nunito SemiBold"/>
                <a:sym typeface="Nunito SemiBold"/>
              </a:defRPr>
            </a:lvl7pPr>
            <a:lvl8pPr indent="-406400" lvl="7" marL="3657600" algn="ctr">
              <a:lnSpc>
                <a:spcPct val="100000"/>
              </a:lnSpc>
              <a:spcBef>
                <a:spcPts val="1000"/>
              </a:spcBef>
              <a:spcAft>
                <a:spcPts val="0"/>
              </a:spcAft>
              <a:buSzPts val="2800"/>
              <a:buFont typeface="Nunito SemiBold"/>
              <a:buChar char="○"/>
              <a:defRPr b="1" sz="2800">
                <a:latin typeface="Nunito SemiBold"/>
                <a:ea typeface="Nunito SemiBold"/>
                <a:cs typeface="Nunito SemiBold"/>
                <a:sym typeface="Nunito SemiBold"/>
              </a:defRPr>
            </a:lvl8pPr>
            <a:lvl9pPr indent="-406400" lvl="8" marL="4114800" algn="ctr">
              <a:lnSpc>
                <a:spcPct val="100000"/>
              </a:lnSpc>
              <a:spcBef>
                <a:spcPts val="1000"/>
              </a:spcBef>
              <a:spcAft>
                <a:spcPts val="1000"/>
              </a:spcAft>
              <a:buSzPts val="2800"/>
              <a:buFont typeface="Nunito SemiBold"/>
              <a:buChar char="■"/>
              <a:defRPr b="1" sz="2800">
                <a:latin typeface="Nunito SemiBold"/>
                <a:ea typeface="Nunito SemiBold"/>
                <a:cs typeface="Nunito SemiBold"/>
                <a:sym typeface="Nunito SemiBold"/>
              </a:defRPr>
            </a:lvl9pPr>
          </a:lstStyle>
          <a:p/>
        </p:txBody>
      </p:sp>
      <p:sp>
        <p:nvSpPr>
          <p:cNvPr id="89" name="Google Shape;89;p44"/>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1pPr>
            <a:lvl2pPr indent="0" lvl="1"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2pPr>
            <a:lvl3pPr indent="0" lvl="2"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3pPr>
            <a:lvl4pPr indent="0" lvl="3"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4pPr>
            <a:lvl5pPr indent="0" lvl="4"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5pPr>
            <a:lvl6pPr indent="0" lvl="5"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6pPr>
            <a:lvl7pPr indent="0" lvl="6"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7pPr>
            <a:lvl8pPr indent="0" lvl="7"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8pPr>
            <a:lvl9pPr indent="0" lvl="8"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44"/>
          <p:cNvSpPr/>
          <p:nvPr/>
        </p:nvSpPr>
        <p:spPr>
          <a:xfrm rot="-10653455">
            <a:off x="308904" y="3412015"/>
            <a:ext cx="814998" cy="1023408"/>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 name="Google Shape;91;p44"/>
          <p:cNvSpPr/>
          <p:nvPr/>
        </p:nvSpPr>
        <p:spPr>
          <a:xfrm rot="5624237">
            <a:off x="8289671" y="2866841"/>
            <a:ext cx="540119" cy="264234"/>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 name="Google Shape;92;p44"/>
          <p:cNvSpPr/>
          <p:nvPr/>
        </p:nvSpPr>
        <p:spPr>
          <a:xfrm rot="5400000">
            <a:off x="6259143" y="-119213"/>
            <a:ext cx="113330" cy="954049"/>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 name="Google Shape;93;p44"/>
          <p:cNvSpPr/>
          <p:nvPr/>
        </p:nvSpPr>
        <p:spPr>
          <a:xfrm rot="5400000">
            <a:off x="6459663" y="73310"/>
            <a:ext cx="80437" cy="399039"/>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 name="Google Shape;94;p44"/>
          <p:cNvSpPr/>
          <p:nvPr/>
        </p:nvSpPr>
        <p:spPr>
          <a:xfrm flipH="1">
            <a:off x="486100" y="253760"/>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 name="Google Shape;95;p44"/>
          <p:cNvSpPr/>
          <p:nvPr/>
        </p:nvSpPr>
        <p:spPr>
          <a:xfrm flipH="1">
            <a:off x="509560" y="230637"/>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half">
  <p:cSld name="TITLE_AND_BODY_1">
    <p:spTree>
      <p:nvGrpSpPr>
        <p:cNvPr id="96" name="Shape 96"/>
        <p:cNvGrpSpPr/>
        <p:nvPr/>
      </p:nvGrpSpPr>
      <p:grpSpPr>
        <a:xfrm>
          <a:off x="0" y="0"/>
          <a:ext cx="0" cy="0"/>
          <a:chOff x="0" y="0"/>
          <a:chExt cx="0" cy="0"/>
        </a:xfrm>
      </p:grpSpPr>
      <p:sp>
        <p:nvSpPr>
          <p:cNvPr id="97" name="Google Shape;97;p46"/>
          <p:cNvSpPr/>
          <p:nvPr/>
        </p:nvSpPr>
        <p:spPr>
          <a:xfrm>
            <a:off x="0" y="0"/>
            <a:ext cx="9144000" cy="5143500"/>
          </a:xfrm>
          <a:prstGeom prst="rect">
            <a:avLst/>
          </a:prstGeom>
          <a:gradFill>
            <a:gsLst>
              <a:gs pos="0">
                <a:schemeClr val="lt1"/>
              </a:gs>
              <a:gs pos="26000">
                <a:schemeClr val="lt1"/>
              </a:gs>
              <a:gs pos="48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6"/>
          <p:cNvSpPr/>
          <p:nvPr/>
        </p:nvSpPr>
        <p:spPr>
          <a:xfrm rot="10800000">
            <a:off x="478120" y="499499"/>
            <a:ext cx="3891580" cy="4389451"/>
          </a:xfrm>
          <a:custGeom>
            <a:rect b="b" l="l" r="r" t="t"/>
            <a:pathLst>
              <a:path extrusionOk="0" h="513236" w="873041">
                <a:moveTo>
                  <a:pt x="807026" y="87874"/>
                </a:moveTo>
                <a:cubicBezTo>
                  <a:pt x="687888" y="-12496"/>
                  <a:pt x="94894" y="-27493"/>
                  <a:pt x="35062" y="46020"/>
                </a:cubicBezTo>
                <a:cubicBezTo>
                  <a:pt x="-6967" y="97718"/>
                  <a:pt x="2767" y="252111"/>
                  <a:pt x="1233" y="323344"/>
                </a:cubicBezTo>
                <a:cubicBezTo>
                  <a:pt x="-5849" y="404706"/>
                  <a:pt x="16010" y="492163"/>
                  <a:pt x="108027" y="508036"/>
                </a:cubicBezTo>
                <a:cubicBezTo>
                  <a:pt x="181211" y="520007"/>
                  <a:pt x="256478" y="507488"/>
                  <a:pt x="330298" y="508036"/>
                </a:cubicBezTo>
                <a:cubicBezTo>
                  <a:pt x="482038" y="490497"/>
                  <a:pt x="728667" y="541318"/>
                  <a:pt x="831077" y="410055"/>
                </a:cubicBezTo>
                <a:cubicBezTo>
                  <a:pt x="891479" y="316196"/>
                  <a:pt x="889396" y="168425"/>
                  <a:pt x="807026" y="8787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 name="Google Shape;99;p46"/>
          <p:cNvSpPr/>
          <p:nvPr/>
        </p:nvSpPr>
        <p:spPr>
          <a:xfrm>
            <a:off x="359638" y="371200"/>
            <a:ext cx="3869146" cy="4400299"/>
          </a:xfrm>
          <a:custGeom>
            <a:rect b="b" l="l" r="r" t="t"/>
            <a:pathLst>
              <a:path extrusionOk="0" h="1953518" w="1717712">
                <a:moveTo>
                  <a:pt x="1717677" y="1051758"/>
                </a:moveTo>
                <a:cubicBezTo>
                  <a:pt x="1717041" y="813899"/>
                  <a:pt x="1713292" y="575995"/>
                  <a:pt x="1710661" y="338136"/>
                </a:cubicBezTo>
                <a:cubicBezTo>
                  <a:pt x="1721382" y="143007"/>
                  <a:pt x="1668478" y="-11692"/>
                  <a:pt x="1396636" y="695"/>
                </a:cubicBezTo>
                <a:cubicBezTo>
                  <a:pt x="1075945" y="147"/>
                  <a:pt x="626492" y="30556"/>
                  <a:pt x="313102" y="62895"/>
                </a:cubicBezTo>
                <a:cubicBezTo>
                  <a:pt x="228254" y="71248"/>
                  <a:pt x="127029" y="84929"/>
                  <a:pt x="80877" y="166423"/>
                </a:cubicBezTo>
                <a:cubicBezTo>
                  <a:pt x="57506" y="207641"/>
                  <a:pt x="52222" y="256313"/>
                  <a:pt x="47991" y="302574"/>
                </a:cubicBezTo>
                <a:cubicBezTo>
                  <a:pt x="26527" y="536443"/>
                  <a:pt x="5742" y="770773"/>
                  <a:pt x="765" y="1005673"/>
                </a:cubicBezTo>
                <a:cubicBezTo>
                  <a:pt x="-2436" y="1229303"/>
                  <a:pt x="2826" y="1455674"/>
                  <a:pt x="47355" y="1675512"/>
                </a:cubicBezTo>
                <a:cubicBezTo>
                  <a:pt x="105433" y="1930275"/>
                  <a:pt x="294247" y="1910587"/>
                  <a:pt x="507266" y="1924377"/>
                </a:cubicBezTo>
                <a:cubicBezTo>
                  <a:pt x="802152" y="1942663"/>
                  <a:pt x="1097629" y="1958514"/>
                  <a:pt x="1393172" y="1952046"/>
                </a:cubicBezTo>
                <a:cubicBezTo>
                  <a:pt x="1441055" y="1950775"/>
                  <a:pt x="1490210" y="1947420"/>
                  <a:pt x="1535440" y="1930429"/>
                </a:cubicBezTo>
                <a:cubicBezTo>
                  <a:pt x="1677402" y="1878007"/>
                  <a:pt x="1689065" y="1706645"/>
                  <a:pt x="1699874" y="1577005"/>
                </a:cubicBezTo>
                <a:cubicBezTo>
                  <a:pt x="1715068" y="1402398"/>
                  <a:pt x="1718093" y="1226979"/>
                  <a:pt x="1717677" y="1051758"/>
                </a:cubicBezTo>
                <a:close/>
                <a:moveTo>
                  <a:pt x="1684308" y="1587616"/>
                </a:moveTo>
                <a:cubicBezTo>
                  <a:pt x="1671833" y="1818701"/>
                  <a:pt x="1618008" y="1947946"/>
                  <a:pt x="1360789" y="1937861"/>
                </a:cubicBezTo>
                <a:cubicBezTo>
                  <a:pt x="1016574" y="1942663"/>
                  <a:pt x="672358" y="1921374"/>
                  <a:pt x="329042" y="1897608"/>
                </a:cubicBezTo>
                <a:cubicBezTo>
                  <a:pt x="86951" y="1886316"/>
                  <a:pt x="53428" y="1699979"/>
                  <a:pt x="34726" y="1498208"/>
                </a:cubicBezTo>
                <a:cubicBezTo>
                  <a:pt x="-9452" y="1099970"/>
                  <a:pt x="26790" y="698817"/>
                  <a:pt x="62702" y="301390"/>
                </a:cubicBezTo>
                <a:cubicBezTo>
                  <a:pt x="68753" y="111151"/>
                  <a:pt x="183835" y="84798"/>
                  <a:pt x="348357" y="74011"/>
                </a:cubicBezTo>
                <a:cubicBezTo>
                  <a:pt x="645698" y="44939"/>
                  <a:pt x="1089889" y="7404"/>
                  <a:pt x="1389160" y="15363"/>
                </a:cubicBezTo>
                <a:cubicBezTo>
                  <a:pt x="1422529" y="16262"/>
                  <a:pt x="1545876" y="-5817"/>
                  <a:pt x="1635416" y="89906"/>
                </a:cubicBezTo>
                <a:cubicBezTo>
                  <a:pt x="1708337" y="167848"/>
                  <a:pt x="1693692" y="282645"/>
                  <a:pt x="1696388" y="380999"/>
                </a:cubicBezTo>
                <a:cubicBezTo>
                  <a:pt x="1696805" y="783117"/>
                  <a:pt x="1718115" y="1186353"/>
                  <a:pt x="1684242" y="15876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 name="Google Shape;100;p46"/>
          <p:cNvSpPr txBox="1"/>
          <p:nvPr>
            <p:ph type="title"/>
          </p:nvPr>
        </p:nvSpPr>
        <p:spPr>
          <a:xfrm>
            <a:off x="883375" y="1004988"/>
            <a:ext cx="2879400" cy="951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400"/>
              <a:buNone/>
              <a:defRPr/>
            </a:lvl1pPr>
            <a:lvl2pPr lvl="1" algn="l">
              <a:lnSpc>
                <a:spcPct val="90000"/>
              </a:lnSpc>
              <a:spcBef>
                <a:spcPts val="0"/>
              </a:spcBef>
              <a:spcAft>
                <a:spcPts val="0"/>
              </a:spcAft>
              <a:buSzPts val="3400"/>
              <a:buNone/>
              <a:defRPr/>
            </a:lvl2pPr>
            <a:lvl3pPr lvl="2" algn="l">
              <a:lnSpc>
                <a:spcPct val="90000"/>
              </a:lnSpc>
              <a:spcBef>
                <a:spcPts val="0"/>
              </a:spcBef>
              <a:spcAft>
                <a:spcPts val="0"/>
              </a:spcAft>
              <a:buSzPts val="3400"/>
              <a:buNone/>
              <a:defRPr/>
            </a:lvl3pPr>
            <a:lvl4pPr lvl="3" algn="l">
              <a:lnSpc>
                <a:spcPct val="90000"/>
              </a:lnSpc>
              <a:spcBef>
                <a:spcPts val="0"/>
              </a:spcBef>
              <a:spcAft>
                <a:spcPts val="0"/>
              </a:spcAft>
              <a:buSzPts val="3400"/>
              <a:buNone/>
              <a:defRPr/>
            </a:lvl4pPr>
            <a:lvl5pPr lvl="4" algn="l">
              <a:lnSpc>
                <a:spcPct val="90000"/>
              </a:lnSpc>
              <a:spcBef>
                <a:spcPts val="0"/>
              </a:spcBef>
              <a:spcAft>
                <a:spcPts val="0"/>
              </a:spcAft>
              <a:buSzPts val="3400"/>
              <a:buNone/>
              <a:defRPr/>
            </a:lvl5pPr>
            <a:lvl6pPr lvl="5" algn="l">
              <a:lnSpc>
                <a:spcPct val="90000"/>
              </a:lnSpc>
              <a:spcBef>
                <a:spcPts val="0"/>
              </a:spcBef>
              <a:spcAft>
                <a:spcPts val="0"/>
              </a:spcAft>
              <a:buSzPts val="3400"/>
              <a:buNone/>
              <a:defRPr/>
            </a:lvl6pPr>
            <a:lvl7pPr lvl="6" algn="l">
              <a:lnSpc>
                <a:spcPct val="90000"/>
              </a:lnSpc>
              <a:spcBef>
                <a:spcPts val="0"/>
              </a:spcBef>
              <a:spcAft>
                <a:spcPts val="0"/>
              </a:spcAft>
              <a:buSzPts val="3400"/>
              <a:buNone/>
              <a:defRPr/>
            </a:lvl7pPr>
            <a:lvl8pPr lvl="7" algn="l">
              <a:lnSpc>
                <a:spcPct val="90000"/>
              </a:lnSpc>
              <a:spcBef>
                <a:spcPts val="0"/>
              </a:spcBef>
              <a:spcAft>
                <a:spcPts val="0"/>
              </a:spcAft>
              <a:buSzPts val="3400"/>
              <a:buNone/>
              <a:defRPr/>
            </a:lvl8pPr>
            <a:lvl9pPr lvl="8" algn="l">
              <a:lnSpc>
                <a:spcPct val="90000"/>
              </a:lnSpc>
              <a:spcBef>
                <a:spcPts val="0"/>
              </a:spcBef>
              <a:spcAft>
                <a:spcPts val="0"/>
              </a:spcAft>
              <a:buSzPts val="3400"/>
              <a:buNone/>
              <a:defRPr/>
            </a:lvl9pPr>
          </a:lstStyle>
          <a:p/>
        </p:txBody>
      </p:sp>
      <p:sp>
        <p:nvSpPr>
          <p:cNvPr id="101" name="Google Shape;101;p46"/>
          <p:cNvSpPr txBox="1"/>
          <p:nvPr>
            <p:ph idx="1" type="body"/>
          </p:nvPr>
        </p:nvSpPr>
        <p:spPr>
          <a:xfrm>
            <a:off x="883525" y="2078413"/>
            <a:ext cx="2879400" cy="2060100"/>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0"/>
              </a:spcBef>
              <a:spcAft>
                <a:spcPts val="0"/>
              </a:spcAft>
              <a:buSzPts val="2000"/>
              <a:buChar char="✗"/>
              <a:defRPr sz="2000"/>
            </a:lvl1pPr>
            <a:lvl2pPr indent="-355600" lvl="1" marL="914400" algn="l">
              <a:lnSpc>
                <a:spcPct val="100000"/>
              </a:lnSpc>
              <a:spcBef>
                <a:spcPts val="1000"/>
              </a:spcBef>
              <a:spcAft>
                <a:spcPts val="0"/>
              </a:spcAft>
              <a:buSzPts val="2000"/>
              <a:buChar char="✗"/>
              <a:defRPr sz="2000"/>
            </a:lvl2pPr>
            <a:lvl3pPr indent="-355600" lvl="2" marL="1371600" algn="l">
              <a:lnSpc>
                <a:spcPct val="100000"/>
              </a:lnSpc>
              <a:spcBef>
                <a:spcPts val="1000"/>
              </a:spcBef>
              <a:spcAft>
                <a:spcPts val="0"/>
              </a:spcAft>
              <a:buSzPts val="2000"/>
              <a:buChar char="■"/>
              <a:defRPr sz="2000"/>
            </a:lvl3pPr>
            <a:lvl4pPr indent="-355600" lvl="3" marL="1828800" algn="l">
              <a:lnSpc>
                <a:spcPct val="100000"/>
              </a:lnSpc>
              <a:spcBef>
                <a:spcPts val="1000"/>
              </a:spcBef>
              <a:spcAft>
                <a:spcPts val="0"/>
              </a:spcAft>
              <a:buSzPts val="2000"/>
              <a:buChar char="●"/>
              <a:defRPr sz="2000"/>
            </a:lvl4pPr>
            <a:lvl5pPr indent="-355600" lvl="4" marL="2286000" algn="l">
              <a:lnSpc>
                <a:spcPct val="100000"/>
              </a:lnSpc>
              <a:spcBef>
                <a:spcPts val="1000"/>
              </a:spcBef>
              <a:spcAft>
                <a:spcPts val="0"/>
              </a:spcAft>
              <a:buSzPts val="2000"/>
              <a:buChar char="○"/>
              <a:defRPr sz="2000"/>
            </a:lvl5pPr>
            <a:lvl6pPr indent="-355600" lvl="5" marL="2743200" algn="l">
              <a:lnSpc>
                <a:spcPct val="100000"/>
              </a:lnSpc>
              <a:spcBef>
                <a:spcPts val="1000"/>
              </a:spcBef>
              <a:spcAft>
                <a:spcPts val="0"/>
              </a:spcAft>
              <a:buSzPts val="2000"/>
              <a:buChar char="■"/>
              <a:defRPr sz="2000"/>
            </a:lvl6pPr>
            <a:lvl7pPr indent="-355600" lvl="6" marL="3200400" algn="l">
              <a:lnSpc>
                <a:spcPct val="100000"/>
              </a:lnSpc>
              <a:spcBef>
                <a:spcPts val="1000"/>
              </a:spcBef>
              <a:spcAft>
                <a:spcPts val="0"/>
              </a:spcAft>
              <a:buSzPts val="2000"/>
              <a:buChar char="●"/>
              <a:defRPr sz="2000"/>
            </a:lvl7pPr>
            <a:lvl8pPr indent="-355600" lvl="7" marL="3657600" algn="l">
              <a:lnSpc>
                <a:spcPct val="100000"/>
              </a:lnSpc>
              <a:spcBef>
                <a:spcPts val="1000"/>
              </a:spcBef>
              <a:spcAft>
                <a:spcPts val="0"/>
              </a:spcAft>
              <a:buSzPts val="2000"/>
              <a:buChar char="○"/>
              <a:defRPr sz="2000"/>
            </a:lvl8pPr>
            <a:lvl9pPr indent="-355600" lvl="8" marL="4114800" algn="l">
              <a:lnSpc>
                <a:spcPct val="100000"/>
              </a:lnSpc>
              <a:spcBef>
                <a:spcPts val="1000"/>
              </a:spcBef>
              <a:spcAft>
                <a:spcPts val="1000"/>
              </a:spcAft>
              <a:buSzPts val="2000"/>
              <a:buChar char="■"/>
              <a:defRPr sz="2000"/>
            </a:lvl9pPr>
          </a:lstStyle>
          <a:p/>
        </p:txBody>
      </p:sp>
      <p:sp>
        <p:nvSpPr>
          <p:cNvPr id="102" name="Google Shape;102;p46"/>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1pPr>
            <a:lvl2pPr indent="0" lvl="1"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2pPr>
            <a:lvl3pPr indent="0" lvl="2"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3pPr>
            <a:lvl4pPr indent="0" lvl="3"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4pPr>
            <a:lvl5pPr indent="0" lvl="4"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5pPr>
            <a:lvl6pPr indent="0" lvl="5"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6pPr>
            <a:lvl7pPr indent="0" lvl="6"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7pPr>
            <a:lvl8pPr indent="0" lvl="7"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8pPr>
            <a:lvl9pPr indent="0" lvl="8"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46"/>
          <p:cNvSpPr/>
          <p:nvPr/>
        </p:nvSpPr>
        <p:spPr>
          <a:xfrm rot="5400000">
            <a:off x="3614542" y="2581686"/>
            <a:ext cx="1377041" cy="66908"/>
          </a:xfrm>
          <a:custGeom>
            <a:rect b="b" l="l" r="r" t="t"/>
            <a:pathLst>
              <a:path extrusionOk="0" h="31710" w="652626">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 name="Google Shape;104;p46"/>
          <p:cNvSpPr/>
          <p:nvPr/>
        </p:nvSpPr>
        <p:spPr>
          <a:xfrm rot="5400000">
            <a:off x="4155556" y="3522879"/>
            <a:ext cx="263959" cy="31226"/>
          </a:xfrm>
          <a:custGeom>
            <a:rect b="b" l="l" r="r" t="t"/>
            <a:pathLst>
              <a:path extrusionOk="0" h="14799" w="125099">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 name="Google Shape;105;p46"/>
          <p:cNvSpPr/>
          <p:nvPr/>
        </p:nvSpPr>
        <p:spPr>
          <a:xfrm rot="10800000">
            <a:off x="542537" y="4490175"/>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 name="Google Shape;106;p46"/>
          <p:cNvSpPr/>
          <p:nvPr/>
        </p:nvSpPr>
        <p:spPr>
          <a:xfrm rot="5130764">
            <a:off x="247642" y="411835"/>
            <a:ext cx="745888" cy="775329"/>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 name="Google Shape;107;p46"/>
          <p:cNvSpPr/>
          <p:nvPr/>
        </p:nvSpPr>
        <p:spPr>
          <a:xfrm>
            <a:off x="2994774" y="300554"/>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46"/>
          <p:cNvSpPr/>
          <p:nvPr/>
        </p:nvSpPr>
        <p:spPr>
          <a:xfrm>
            <a:off x="1495696" y="4628071"/>
            <a:ext cx="851649" cy="155161"/>
          </a:xfrm>
          <a:custGeom>
            <a:rect b="b" l="l" r="r" t="t"/>
            <a:pathLst>
              <a:path extrusionOk="0" h="73536" w="403625">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 name="Google Shape;109;p46"/>
          <p:cNvSpPr/>
          <p:nvPr/>
        </p:nvSpPr>
        <p:spPr>
          <a:xfrm rot="10800000">
            <a:off x="545766" y="4680253"/>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10" name="Shape 110"/>
        <p:cNvGrpSpPr/>
        <p:nvPr/>
      </p:nvGrpSpPr>
      <p:grpSpPr>
        <a:xfrm>
          <a:off x="0" y="0"/>
          <a:ext cx="0" cy="0"/>
          <a:chOff x="0" y="0"/>
          <a:chExt cx="0" cy="0"/>
        </a:xfrm>
      </p:grpSpPr>
      <p:sp>
        <p:nvSpPr>
          <p:cNvPr id="111" name="Google Shape;111;p47"/>
          <p:cNvSpPr/>
          <p:nvPr/>
        </p:nvSpPr>
        <p:spPr>
          <a:xfrm rot="-884877">
            <a:off x="7997294" y="3564834"/>
            <a:ext cx="912816" cy="928284"/>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 name="Google Shape;112;p47"/>
          <p:cNvSpPr/>
          <p:nvPr/>
        </p:nvSpPr>
        <p:spPr>
          <a:xfrm>
            <a:off x="642525" y="331773"/>
            <a:ext cx="6943343" cy="927756"/>
          </a:xfrm>
          <a:custGeom>
            <a:rect b="b" l="l" r="r" t="t"/>
            <a:pathLst>
              <a:path extrusionOk="0" h="399035" w="3290684">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 name="Google Shape;113;p47"/>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 name="Google Shape;114;p47"/>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3400"/>
              <a:buNone/>
              <a:defRPr/>
            </a:lvl1pPr>
            <a:lvl2pPr lvl="1" algn="l">
              <a:lnSpc>
                <a:spcPct val="90000"/>
              </a:lnSpc>
              <a:spcBef>
                <a:spcPts val="0"/>
              </a:spcBef>
              <a:spcAft>
                <a:spcPts val="0"/>
              </a:spcAft>
              <a:buSzPts val="3400"/>
              <a:buNone/>
              <a:defRPr/>
            </a:lvl2pPr>
            <a:lvl3pPr lvl="2" algn="l">
              <a:lnSpc>
                <a:spcPct val="90000"/>
              </a:lnSpc>
              <a:spcBef>
                <a:spcPts val="0"/>
              </a:spcBef>
              <a:spcAft>
                <a:spcPts val="0"/>
              </a:spcAft>
              <a:buSzPts val="3400"/>
              <a:buNone/>
              <a:defRPr/>
            </a:lvl3pPr>
            <a:lvl4pPr lvl="3" algn="l">
              <a:lnSpc>
                <a:spcPct val="90000"/>
              </a:lnSpc>
              <a:spcBef>
                <a:spcPts val="0"/>
              </a:spcBef>
              <a:spcAft>
                <a:spcPts val="0"/>
              </a:spcAft>
              <a:buSzPts val="3400"/>
              <a:buNone/>
              <a:defRPr/>
            </a:lvl4pPr>
            <a:lvl5pPr lvl="4" algn="l">
              <a:lnSpc>
                <a:spcPct val="90000"/>
              </a:lnSpc>
              <a:spcBef>
                <a:spcPts val="0"/>
              </a:spcBef>
              <a:spcAft>
                <a:spcPts val="0"/>
              </a:spcAft>
              <a:buSzPts val="3400"/>
              <a:buNone/>
              <a:defRPr/>
            </a:lvl5pPr>
            <a:lvl6pPr lvl="5" algn="l">
              <a:lnSpc>
                <a:spcPct val="90000"/>
              </a:lnSpc>
              <a:spcBef>
                <a:spcPts val="0"/>
              </a:spcBef>
              <a:spcAft>
                <a:spcPts val="0"/>
              </a:spcAft>
              <a:buSzPts val="3400"/>
              <a:buNone/>
              <a:defRPr/>
            </a:lvl6pPr>
            <a:lvl7pPr lvl="6" algn="l">
              <a:lnSpc>
                <a:spcPct val="90000"/>
              </a:lnSpc>
              <a:spcBef>
                <a:spcPts val="0"/>
              </a:spcBef>
              <a:spcAft>
                <a:spcPts val="0"/>
              </a:spcAft>
              <a:buSzPts val="3400"/>
              <a:buNone/>
              <a:defRPr/>
            </a:lvl7pPr>
            <a:lvl8pPr lvl="7" algn="l">
              <a:lnSpc>
                <a:spcPct val="90000"/>
              </a:lnSpc>
              <a:spcBef>
                <a:spcPts val="0"/>
              </a:spcBef>
              <a:spcAft>
                <a:spcPts val="0"/>
              </a:spcAft>
              <a:buSzPts val="3400"/>
              <a:buNone/>
              <a:defRPr/>
            </a:lvl8pPr>
            <a:lvl9pPr lvl="8" algn="l">
              <a:lnSpc>
                <a:spcPct val="90000"/>
              </a:lnSpc>
              <a:spcBef>
                <a:spcPts val="0"/>
              </a:spcBef>
              <a:spcAft>
                <a:spcPts val="0"/>
              </a:spcAft>
              <a:buSzPts val="3400"/>
              <a:buNone/>
              <a:defRPr/>
            </a:lvl9pPr>
          </a:lstStyle>
          <a:p/>
        </p:txBody>
      </p:sp>
      <p:sp>
        <p:nvSpPr>
          <p:cNvPr id="115" name="Google Shape;115;p47"/>
          <p:cNvSpPr txBox="1"/>
          <p:nvPr>
            <p:ph idx="1" type="body"/>
          </p:nvPr>
        </p:nvSpPr>
        <p:spPr>
          <a:xfrm>
            <a:off x="1188175" y="1506350"/>
            <a:ext cx="2001900" cy="27891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SzPts val="1800"/>
              <a:buChar char="✗"/>
              <a:defRPr sz="1800"/>
            </a:lvl1pPr>
            <a:lvl2pPr indent="-342900" lvl="1" marL="914400" algn="l">
              <a:lnSpc>
                <a:spcPct val="100000"/>
              </a:lnSpc>
              <a:spcBef>
                <a:spcPts val="1000"/>
              </a:spcBef>
              <a:spcAft>
                <a:spcPts val="0"/>
              </a:spcAft>
              <a:buSzPts val="1800"/>
              <a:buChar char="✗"/>
              <a:defRPr sz="1800"/>
            </a:lvl2pPr>
            <a:lvl3pPr indent="-342900" lvl="2" marL="1371600" algn="l">
              <a:lnSpc>
                <a:spcPct val="100000"/>
              </a:lnSpc>
              <a:spcBef>
                <a:spcPts val="1000"/>
              </a:spcBef>
              <a:spcAft>
                <a:spcPts val="0"/>
              </a:spcAft>
              <a:buSzPts val="1800"/>
              <a:buChar char="■"/>
              <a:defRPr sz="1800"/>
            </a:lvl3pPr>
            <a:lvl4pPr indent="-342900" lvl="3" marL="1828800" algn="l">
              <a:lnSpc>
                <a:spcPct val="100000"/>
              </a:lnSpc>
              <a:spcBef>
                <a:spcPts val="1000"/>
              </a:spcBef>
              <a:spcAft>
                <a:spcPts val="0"/>
              </a:spcAft>
              <a:buSzPts val="1800"/>
              <a:buChar char="●"/>
              <a:defRPr sz="1800"/>
            </a:lvl4pPr>
            <a:lvl5pPr indent="-342900" lvl="4" marL="2286000" algn="l">
              <a:lnSpc>
                <a:spcPct val="100000"/>
              </a:lnSpc>
              <a:spcBef>
                <a:spcPts val="1000"/>
              </a:spcBef>
              <a:spcAft>
                <a:spcPts val="0"/>
              </a:spcAft>
              <a:buSzPts val="1800"/>
              <a:buChar char="○"/>
              <a:defRPr sz="18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1000"/>
              </a:spcAft>
              <a:buSzPts val="1800"/>
              <a:buChar char="■"/>
              <a:defRPr sz="1800"/>
            </a:lvl9pPr>
          </a:lstStyle>
          <a:p/>
        </p:txBody>
      </p:sp>
      <p:sp>
        <p:nvSpPr>
          <p:cNvPr id="116" name="Google Shape;116;p47"/>
          <p:cNvSpPr txBox="1"/>
          <p:nvPr>
            <p:ph idx="2" type="body"/>
          </p:nvPr>
        </p:nvSpPr>
        <p:spPr>
          <a:xfrm>
            <a:off x="3400388" y="1506350"/>
            <a:ext cx="2001900" cy="27891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SzPts val="1800"/>
              <a:buChar char="✗"/>
              <a:defRPr sz="1800"/>
            </a:lvl1pPr>
            <a:lvl2pPr indent="-342900" lvl="1" marL="914400" algn="l">
              <a:lnSpc>
                <a:spcPct val="100000"/>
              </a:lnSpc>
              <a:spcBef>
                <a:spcPts val="1000"/>
              </a:spcBef>
              <a:spcAft>
                <a:spcPts val="0"/>
              </a:spcAft>
              <a:buSzPts val="1800"/>
              <a:buChar char="✗"/>
              <a:defRPr sz="1800"/>
            </a:lvl2pPr>
            <a:lvl3pPr indent="-342900" lvl="2" marL="1371600" algn="l">
              <a:lnSpc>
                <a:spcPct val="100000"/>
              </a:lnSpc>
              <a:spcBef>
                <a:spcPts val="1000"/>
              </a:spcBef>
              <a:spcAft>
                <a:spcPts val="0"/>
              </a:spcAft>
              <a:buSzPts val="1800"/>
              <a:buChar char="■"/>
              <a:defRPr sz="1800"/>
            </a:lvl3pPr>
            <a:lvl4pPr indent="-342900" lvl="3" marL="1828800" algn="l">
              <a:lnSpc>
                <a:spcPct val="100000"/>
              </a:lnSpc>
              <a:spcBef>
                <a:spcPts val="1000"/>
              </a:spcBef>
              <a:spcAft>
                <a:spcPts val="0"/>
              </a:spcAft>
              <a:buSzPts val="1800"/>
              <a:buChar char="●"/>
              <a:defRPr sz="1800"/>
            </a:lvl4pPr>
            <a:lvl5pPr indent="-342900" lvl="4" marL="2286000" algn="l">
              <a:lnSpc>
                <a:spcPct val="100000"/>
              </a:lnSpc>
              <a:spcBef>
                <a:spcPts val="1000"/>
              </a:spcBef>
              <a:spcAft>
                <a:spcPts val="0"/>
              </a:spcAft>
              <a:buSzPts val="1800"/>
              <a:buChar char="○"/>
              <a:defRPr sz="18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1000"/>
              </a:spcAft>
              <a:buSzPts val="1800"/>
              <a:buChar char="■"/>
              <a:defRPr sz="1800"/>
            </a:lvl9pPr>
          </a:lstStyle>
          <a:p/>
        </p:txBody>
      </p:sp>
      <p:sp>
        <p:nvSpPr>
          <p:cNvPr id="117" name="Google Shape;117;p47"/>
          <p:cNvSpPr txBox="1"/>
          <p:nvPr>
            <p:ph idx="3" type="body"/>
          </p:nvPr>
        </p:nvSpPr>
        <p:spPr>
          <a:xfrm>
            <a:off x="5612601" y="1506350"/>
            <a:ext cx="2001900" cy="27891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SzPts val="1800"/>
              <a:buChar char="✗"/>
              <a:defRPr sz="1800"/>
            </a:lvl1pPr>
            <a:lvl2pPr indent="-342900" lvl="1" marL="914400" algn="l">
              <a:lnSpc>
                <a:spcPct val="100000"/>
              </a:lnSpc>
              <a:spcBef>
                <a:spcPts val="1000"/>
              </a:spcBef>
              <a:spcAft>
                <a:spcPts val="0"/>
              </a:spcAft>
              <a:buSzPts val="1800"/>
              <a:buChar char="✗"/>
              <a:defRPr sz="1800"/>
            </a:lvl2pPr>
            <a:lvl3pPr indent="-342900" lvl="2" marL="1371600" algn="l">
              <a:lnSpc>
                <a:spcPct val="100000"/>
              </a:lnSpc>
              <a:spcBef>
                <a:spcPts val="1000"/>
              </a:spcBef>
              <a:spcAft>
                <a:spcPts val="0"/>
              </a:spcAft>
              <a:buSzPts val="1800"/>
              <a:buChar char="■"/>
              <a:defRPr sz="1800"/>
            </a:lvl3pPr>
            <a:lvl4pPr indent="-342900" lvl="3" marL="1828800" algn="l">
              <a:lnSpc>
                <a:spcPct val="100000"/>
              </a:lnSpc>
              <a:spcBef>
                <a:spcPts val="1000"/>
              </a:spcBef>
              <a:spcAft>
                <a:spcPts val="0"/>
              </a:spcAft>
              <a:buSzPts val="1800"/>
              <a:buChar char="●"/>
              <a:defRPr sz="1800"/>
            </a:lvl4pPr>
            <a:lvl5pPr indent="-342900" lvl="4" marL="2286000" algn="l">
              <a:lnSpc>
                <a:spcPct val="100000"/>
              </a:lnSpc>
              <a:spcBef>
                <a:spcPts val="1000"/>
              </a:spcBef>
              <a:spcAft>
                <a:spcPts val="0"/>
              </a:spcAft>
              <a:buSzPts val="1800"/>
              <a:buChar char="○"/>
              <a:defRPr sz="18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1000"/>
              </a:spcAft>
              <a:buSzPts val="1800"/>
              <a:buChar char="■"/>
              <a:defRPr sz="1800"/>
            </a:lvl9pPr>
          </a:lstStyle>
          <a:p/>
        </p:txBody>
      </p:sp>
      <p:sp>
        <p:nvSpPr>
          <p:cNvPr id="118" name="Google Shape;118;p47"/>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1pPr>
            <a:lvl2pPr indent="0" lvl="1"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2pPr>
            <a:lvl3pPr indent="0" lvl="2"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3pPr>
            <a:lvl4pPr indent="0" lvl="3"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4pPr>
            <a:lvl5pPr indent="0" lvl="4"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5pPr>
            <a:lvl6pPr indent="0" lvl="5"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6pPr>
            <a:lvl7pPr indent="0" lvl="6"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7pPr>
            <a:lvl8pPr indent="0" lvl="7"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8pPr>
            <a:lvl9pPr indent="0" lvl="8"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47"/>
          <p:cNvSpPr/>
          <p:nvPr/>
        </p:nvSpPr>
        <p:spPr>
          <a:xfrm rot="10338673">
            <a:off x="8747978" y="1166276"/>
            <a:ext cx="113410" cy="954720"/>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47"/>
          <p:cNvSpPr/>
          <p:nvPr/>
        </p:nvSpPr>
        <p:spPr>
          <a:xfrm rot="10338673">
            <a:off x="8873347" y="1615232"/>
            <a:ext cx="80494" cy="399320"/>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47"/>
          <p:cNvSpPr/>
          <p:nvPr/>
        </p:nvSpPr>
        <p:spPr>
          <a:xfrm>
            <a:off x="3152266" y="381106"/>
            <a:ext cx="888148" cy="61490"/>
          </a:xfrm>
          <a:custGeom>
            <a:rect b="b" l="l" r="r" t="t"/>
            <a:pathLst>
              <a:path extrusionOk="0" h="29142" w="420923">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47"/>
          <p:cNvSpPr/>
          <p:nvPr/>
        </p:nvSpPr>
        <p:spPr>
          <a:xfrm>
            <a:off x="4094271" y="411908"/>
            <a:ext cx="86890" cy="31179"/>
          </a:xfrm>
          <a:custGeom>
            <a:rect b="b" l="l" r="r" t="t"/>
            <a:pathLst>
              <a:path extrusionOk="0" h="14777" w="4118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47"/>
          <p:cNvSpPr/>
          <p:nvPr/>
        </p:nvSpPr>
        <p:spPr>
          <a:xfrm>
            <a:off x="4264152" y="411573"/>
            <a:ext cx="299728" cy="40681"/>
          </a:xfrm>
          <a:custGeom>
            <a:rect b="b" l="l" r="r" t="t"/>
            <a:pathLst>
              <a:path extrusionOk="0" h="19280" w="142051">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47"/>
          <p:cNvSpPr/>
          <p:nvPr/>
        </p:nvSpPr>
        <p:spPr>
          <a:xfrm rot="5534346">
            <a:off x="22341" y="3409311"/>
            <a:ext cx="681569" cy="214495"/>
          </a:xfrm>
          <a:custGeom>
            <a:rect b="b" l="l" r="r" t="t"/>
            <a:pathLst>
              <a:path extrusionOk="0" h="101579" w="322772">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47"/>
          <p:cNvSpPr/>
          <p:nvPr/>
        </p:nvSpPr>
        <p:spPr>
          <a:xfrm>
            <a:off x="6092030" y="4766054"/>
            <a:ext cx="880619" cy="47277"/>
          </a:xfrm>
          <a:custGeom>
            <a:rect b="b" l="l" r="r" t="t"/>
            <a:pathLst>
              <a:path extrusionOk="0" h="22406" w="417355">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47"/>
          <p:cNvSpPr/>
          <p:nvPr/>
        </p:nvSpPr>
        <p:spPr>
          <a:xfrm>
            <a:off x="6467384" y="4872362"/>
            <a:ext cx="285390" cy="35142"/>
          </a:xfrm>
          <a:custGeom>
            <a:rect b="b" l="l" r="r" t="t"/>
            <a:pathLst>
              <a:path extrusionOk="0" h="16655" w="135256">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7" name="Shape 127"/>
        <p:cNvGrpSpPr/>
        <p:nvPr/>
      </p:nvGrpSpPr>
      <p:grpSpPr>
        <a:xfrm>
          <a:off x="0" y="0"/>
          <a:ext cx="0" cy="0"/>
          <a:chOff x="0" y="0"/>
          <a:chExt cx="0" cy="0"/>
        </a:xfrm>
      </p:grpSpPr>
      <p:sp>
        <p:nvSpPr>
          <p:cNvPr id="128" name="Google Shape;128;p48"/>
          <p:cNvSpPr/>
          <p:nvPr/>
        </p:nvSpPr>
        <p:spPr>
          <a:xfrm rot="-884877">
            <a:off x="7997294" y="3564834"/>
            <a:ext cx="912816" cy="928284"/>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48"/>
          <p:cNvSpPr/>
          <p:nvPr/>
        </p:nvSpPr>
        <p:spPr>
          <a:xfrm>
            <a:off x="642525" y="331773"/>
            <a:ext cx="6943343" cy="927756"/>
          </a:xfrm>
          <a:custGeom>
            <a:rect b="b" l="l" r="r" t="t"/>
            <a:pathLst>
              <a:path extrusionOk="0" h="399035" w="3290684">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48"/>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48"/>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3400"/>
              <a:buNone/>
              <a:defRPr/>
            </a:lvl1pPr>
            <a:lvl2pPr lvl="1" algn="l">
              <a:lnSpc>
                <a:spcPct val="90000"/>
              </a:lnSpc>
              <a:spcBef>
                <a:spcPts val="0"/>
              </a:spcBef>
              <a:spcAft>
                <a:spcPts val="0"/>
              </a:spcAft>
              <a:buSzPts val="3400"/>
              <a:buNone/>
              <a:defRPr/>
            </a:lvl2pPr>
            <a:lvl3pPr lvl="2" algn="l">
              <a:lnSpc>
                <a:spcPct val="90000"/>
              </a:lnSpc>
              <a:spcBef>
                <a:spcPts val="0"/>
              </a:spcBef>
              <a:spcAft>
                <a:spcPts val="0"/>
              </a:spcAft>
              <a:buSzPts val="3400"/>
              <a:buNone/>
              <a:defRPr/>
            </a:lvl3pPr>
            <a:lvl4pPr lvl="3" algn="l">
              <a:lnSpc>
                <a:spcPct val="90000"/>
              </a:lnSpc>
              <a:spcBef>
                <a:spcPts val="0"/>
              </a:spcBef>
              <a:spcAft>
                <a:spcPts val="0"/>
              </a:spcAft>
              <a:buSzPts val="3400"/>
              <a:buNone/>
              <a:defRPr/>
            </a:lvl4pPr>
            <a:lvl5pPr lvl="4" algn="l">
              <a:lnSpc>
                <a:spcPct val="90000"/>
              </a:lnSpc>
              <a:spcBef>
                <a:spcPts val="0"/>
              </a:spcBef>
              <a:spcAft>
                <a:spcPts val="0"/>
              </a:spcAft>
              <a:buSzPts val="3400"/>
              <a:buNone/>
              <a:defRPr/>
            </a:lvl5pPr>
            <a:lvl6pPr lvl="5" algn="l">
              <a:lnSpc>
                <a:spcPct val="90000"/>
              </a:lnSpc>
              <a:spcBef>
                <a:spcPts val="0"/>
              </a:spcBef>
              <a:spcAft>
                <a:spcPts val="0"/>
              </a:spcAft>
              <a:buSzPts val="3400"/>
              <a:buNone/>
              <a:defRPr/>
            </a:lvl6pPr>
            <a:lvl7pPr lvl="6" algn="l">
              <a:lnSpc>
                <a:spcPct val="90000"/>
              </a:lnSpc>
              <a:spcBef>
                <a:spcPts val="0"/>
              </a:spcBef>
              <a:spcAft>
                <a:spcPts val="0"/>
              </a:spcAft>
              <a:buSzPts val="3400"/>
              <a:buNone/>
              <a:defRPr/>
            </a:lvl7pPr>
            <a:lvl8pPr lvl="7" algn="l">
              <a:lnSpc>
                <a:spcPct val="90000"/>
              </a:lnSpc>
              <a:spcBef>
                <a:spcPts val="0"/>
              </a:spcBef>
              <a:spcAft>
                <a:spcPts val="0"/>
              </a:spcAft>
              <a:buSzPts val="3400"/>
              <a:buNone/>
              <a:defRPr/>
            </a:lvl8pPr>
            <a:lvl9pPr lvl="8" algn="l">
              <a:lnSpc>
                <a:spcPct val="90000"/>
              </a:lnSpc>
              <a:spcBef>
                <a:spcPts val="0"/>
              </a:spcBef>
              <a:spcAft>
                <a:spcPts val="0"/>
              </a:spcAft>
              <a:buSzPts val="3400"/>
              <a:buNone/>
              <a:defRPr/>
            </a:lvl9pPr>
          </a:lstStyle>
          <a:p/>
        </p:txBody>
      </p:sp>
      <p:sp>
        <p:nvSpPr>
          <p:cNvPr id="132" name="Google Shape;132;p48"/>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1pPr>
            <a:lvl2pPr indent="0" lvl="1"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2pPr>
            <a:lvl3pPr indent="0" lvl="2"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3pPr>
            <a:lvl4pPr indent="0" lvl="3"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4pPr>
            <a:lvl5pPr indent="0" lvl="4"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5pPr>
            <a:lvl6pPr indent="0" lvl="5"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6pPr>
            <a:lvl7pPr indent="0" lvl="6"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7pPr>
            <a:lvl8pPr indent="0" lvl="7"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8pPr>
            <a:lvl9pPr indent="0" lvl="8" marL="0" marR="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48"/>
          <p:cNvSpPr/>
          <p:nvPr/>
        </p:nvSpPr>
        <p:spPr>
          <a:xfrm>
            <a:off x="325536" y="1027644"/>
            <a:ext cx="113330" cy="954049"/>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48"/>
          <p:cNvSpPr/>
          <p:nvPr/>
        </p:nvSpPr>
        <p:spPr>
          <a:xfrm>
            <a:off x="257001" y="1121076"/>
            <a:ext cx="80437" cy="399039"/>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 name="Google Shape;135;p48"/>
          <p:cNvSpPr/>
          <p:nvPr/>
        </p:nvSpPr>
        <p:spPr>
          <a:xfrm>
            <a:off x="2910561" y="377935"/>
            <a:ext cx="1377041" cy="66908"/>
          </a:xfrm>
          <a:custGeom>
            <a:rect b="b" l="l" r="r" t="t"/>
            <a:pathLst>
              <a:path extrusionOk="0" h="31710" w="652626">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48"/>
          <p:cNvSpPr/>
          <p:nvPr/>
        </p:nvSpPr>
        <p:spPr>
          <a:xfrm>
            <a:off x="4390454" y="411302"/>
            <a:ext cx="263959" cy="31226"/>
          </a:xfrm>
          <a:custGeom>
            <a:rect b="b" l="l" r="r" t="t"/>
            <a:pathLst>
              <a:path extrusionOk="0" h="14799" w="125099">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48"/>
          <p:cNvSpPr/>
          <p:nvPr/>
        </p:nvSpPr>
        <p:spPr>
          <a:xfrm>
            <a:off x="8371587" y="39737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48"/>
          <p:cNvSpPr/>
          <p:nvPr/>
        </p:nvSpPr>
        <p:spPr>
          <a:xfrm>
            <a:off x="8526304" y="34727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48"/>
          <p:cNvSpPr/>
          <p:nvPr/>
        </p:nvSpPr>
        <p:spPr>
          <a:xfrm>
            <a:off x="244743" y="409436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48"/>
          <p:cNvSpPr/>
          <p:nvPr/>
        </p:nvSpPr>
        <p:spPr>
          <a:xfrm>
            <a:off x="8624662" y="1757104"/>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48"/>
          <p:cNvSpPr/>
          <p:nvPr/>
        </p:nvSpPr>
        <p:spPr>
          <a:xfrm>
            <a:off x="4654424" y="4555495"/>
            <a:ext cx="681049" cy="214332"/>
          </a:xfrm>
          <a:custGeom>
            <a:rect b="b" l="l" r="r" t="t"/>
            <a:pathLst>
              <a:path extrusionOk="0" h="101579" w="322772">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39"/>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400"/>
              <a:buFont typeface="Amatic SC"/>
              <a:buNone/>
              <a:defRPr b="1" i="0" sz="3400" u="none" cap="none" strike="noStrike">
                <a:solidFill>
                  <a:schemeClr val="dk1"/>
                </a:solidFill>
                <a:latin typeface="Amatic SC"/>
                <a:ea typeface="Amatic SC"/>
                <a:cs typeface="Amatic SC"/>
                <a:sym typeface="Amatic SC"/>
              </a:defRPr>
            </a:lvl1pPr>
            <a:lvl2pPr lvl="1" marR="0" rtl="0" algn="l">
              <a:lnSpc>
                <a:spcPct val="90000"/>
              </a:lnSpc>
              <a:spcBef>
                <a:spcPts val="0"/>
              </a:spcBef>
              <a:spcAft>
                <a:spcPts val="0"/>
              </a:spcAft>
              <a:buClr>
                <a:schemeClr val="dk1"/>
              </a:buClr>
              <a:buSzPts val="3400"/>
              <a:buFont typeface="Amatic SC"/>
              <a:buNone/>
              <a:defRPr b="1" i="0" sz="3400" u="none" cap="none" strike="noStrike">
                <a:solidFill>
                  <a:schemeClr val="dk1"/>
                </a:solidFill>
                <a:latin typeface="Amatic SC"/>
                <a:ea typeface="Amatic SC"/>
                <a:cs typeface="Amatic SC"/>
                <a:sym typeface="Amatic SC"/>
              </a:defRPr>
            </a:lvl2pPr>
            <a:lvl3pPr lvl="2" marR="0" rtl="0" algn="l">
              <a:lnSpc>
                <a:spcPct val="90000"/>
              </a:lnSpc>
              <a:spcBef>
                <a:spcPts val="0"/>
              </a:spcBef>
              <a:spcAft>
                <a:spcPts val="0"/>
              </a:spcAft>
              <a:buClr>
                <a:schemeClr val="dk1"/>
              </a:buClr>
              <a:buSzPts val="3400"/>
              <a:buFont typeface="Amatic SC"/>
              <a:buNone/>
              <a:defRPr b="1" i="0" sz="3400" u="none" cap="none" strike="noStrike">
                <a:solidFill>
                  <a:schemeClr val="dk1"/>
                </a:solidFill>
                <a:latin typeface="Amatic SC"/>
                <a:ea typeface="Amatic SC"/>
                <a:cs typeface="Amatic SC"/>
                <a:sym typeface="Amatic SC"/>
              </a:defRPr>
            </a:lvl3pPr>
            <a:lvl4pPr lvl="3" marR="0" rtl="0" algn="l">
              <a:lnSpc>
                <a:spcPct val="90000"/>
              </a:lnSpc>
              <a:spcBef>
                <a:spcPts val="0"/>
              </a:spcBef>
              <a:spcAft>
                <a:spcPts val="0"/>
              </a:spcAft>
              <a:buClr>
                <a:schemeClr val="dk1"/>
              </a:buClr>
              <a:buSzPts val="3400"/>
              <a:buFont typeface="Amatic SC"/>
              <a:buNone/>
              <a:defRPr b="1" i="0" sz="3400" u="none" cap="none" strike="noStrike">
                <a:solidFill>
                  <a:schemeClr val="dk1"/>
                </a:solidFill>
                <a:latin typeface="Amatic SC"/>
                <a:ea typeface="Amatic SC"/>
                <a:cs typeface="Amatic SC"/>
                <a:sym typeface="Amatic SC"/>
              </a:defRPr>
            </a:lvl4pPr>
            <a:lvl5pPr lvl="4" marR="0" rtl="0" algn="l">
              <a:lnSpc>
                <a:spcPct val="90000"/>
              </a:lnSpc>
              <a:spcBef>
                <a:spcPts val="0"/>
              </a:spcBef>
              <a:spcAft>
                <a:spcPts val="0"/>
              </a:spcAft>
              <a:buClr>
                <a:schemeClr val="dk1"/>
              </a:buClr>
              <a:buSzPts val="3400"/>
              <a:buFont typeface="Amatic SC"/>
              <a:buNone/>
              <a:defRPr b="1" i="0" sz="3400" u="none" cap="none" strike="noStrike">
                <a:solidFill>
                  <a:schemeClr val="dk1"/>
                </a:solidFill>
                <a:latin typeface="Amatic SC"/>
                <a:ea typeface="Amatic SC"/>
                <a:cs typeface="Amatic SC"/>
                <a:sym typeface="Amatic SC"/>
              </a:defRPr>
            </a:lvl5pPr>
            <a:lvl6pPr lvl="5" marR="0" rtl="0" algn="l">
              <a:lnSpc>
                <a:spcPct val="90000"/>
              </a:lnSpc>
              <a:spcBef>
                <a:spcPts val="0"/>
              </a:spcBef>
              <a:spcAft>
                <a:spcPts val="0"/>
              </a:spcAft>
              <a:buClr>
                <a:schemeClr val="dk1"/>
              </a:buClr>
              <a:buSzPts val="3400"/>
              <a:buFont typeface="Amatic SC"/>
              <a:buNone/>
              <a:defRPr b="1" i="0" sz="3400" u="none" cap="none" strike="noStrike">
                <a:solidFill>
                  <a:schemeClr val="dk1"/>
                </a:solidFill>
                <a:latin typeface="Amatic SC"/>
                <a:ea typeface="Amatic SC"/>
                <a:cs typeface="Amatic SC"/>
                <a:sym typeface="Amatic SC"/>
              </a:defRPr>
            </a:lvl6pPr>
            <a:lvl7pPr lvl="6" marR="0" rtl="0" algn="l">
              <a:lnSpc>
                <a:spcPct val="90000"/>
              </a:lnSpc>
              <a:spcBef>
                <a:spcPts val="0"/>
              </a:spcBef>
              <a:spcAft>
                <a:spcPts val="0"/>
              </a:spcAft>
              <a:buClr>
                <a:schemeClr val="dk1"/>
              </a:buClr>
              <a:buSzPts val="3400"/>
              <a:buFont typeface="Amatic SC"/>
              <a:buNone/>
              <a:defRPr b="1" i="0" sz="3400" u="none" cap="none" strike="noStrike">
                <a:solidFill>
                  <a:schemeClr val="dk1"/>
                </a:solidFill>
                <a:latin typeface="Amatic SC"/>
                <a:ea typeface="Amatic SC"/>
                <a:cs typeface="Amatic SC"/>
                <a:sym typeface="Amatic SC"/>
              </a:defRPr>
            </a:lvl7pPr>
            <a:lvl8pPr lvl="7" marR="0" rtl="0" algn="l">
              <a:lnSpc>
                <a:spcPct val="90000"/>
              </a:lnSpc>
              <a:spcBef>
                <a:spcPts val="0"/>
              </a:spcBef>
              <a:spcAft>
                <a:spcPts val="0"/>
              </a:spcAft>
              <a:buClr>
                <a:schemeClr val="dk1"/>
              </a:buClr>
              <a:buSzPts val="3400"/>
              <a:buFont typeface="Amatic SC"/>
              <a:buNone/>
              <a:defRPr b="1" i="0" sz="3400" u="none" cap="none" strike="noStrike">
                <a:solidFill>
                  <a:schemeClr val="dk1"/>
                </a:solidFill>
                <a:latin typeface="Amatic SC"/>
                <a:ea typeface="Amatic SC"/>
                <a:cs typeface="Amatic SC"/>
                <a:sym typeface="Amatic SC"/>
              </a:defRPr>
            </a:lvl8pPr>
            <a:lvl9pPr lvl="8" marR="0" rtl="0" algn="l">
              <a:lnSpc>
                <a:spcPct val="90000"/>
              </a:lnSpc>
              <a:spcBef>
                <a:spcPts val="0"/>
              </a:spcBef>
              <a:spcAft>
                <a:spcPts val="0"/>
              </a:spcAft>
              <a:buClr>
                <a:schemeClr val="dk1"/>
              </a:buClr>
              <a:buSzPts val="3400"/>
              <a:buFont typeface="Amatic SC"/>
              <a:buNone/>
              <a:defRPr b="1" i="0" sz="3400" u="none" cap="none" strike="noStrike">
                <a:solidFill>
                  <a:schemeClr val="dk1"/>
                </a:solidFill>
                <a:latin typeface="Amatic SC"/>
                <a:ea typeface="Amatic SC"/>
                <a:cs typeface="Amatic SC"/>
                <a:sym typeface="Amatic SC"/>
              </a:defRPr>
            </a:lvl9pPr>
          </a:lstStyle>
          <a:p/>
        </p:txBody>
      </p:sp>
      <p:sp>
        <p:nvSpPr>
          <p:cNvPr id="7" name="Google Shape;7;p39"/>
          <p:cNvSpPr txBox="1"/>
          <p:nvPr>
            <p:ph idx="1" type="body"/>
          </p:nvPr>
        </p:nvSpPr>
        <p:spPr>
          <a:xfrm>
            <a:off x="1188175" y="1506350"/>
            <a:ext cx="6426300" cy="2840400"/>
          </a:xfrm>
          <a:prstGeom prst="rect">
            <a:avLst/>
          </a:prstGeom>
          <a:noFill/>
          <a:ln>
            <a:noFill/>
          </a:ln>
        </p:spPr>
        <p:txBody>
          <a:bodyPr anchorCtr="0" anchor="t" bIns="0" lIns="0" spcFirstLastPara="1" rIns="0" wrap="square" tIns="0">
            <a:noAutofit/>
          </a:bodyPr>
          <a:lstStyle>
            <a:lvl1pPr indent="-368300" lvl="0" marL="457200" marR="0" rtl="0" algn="l">
              <a:lnSpc>
                <a:spcPct val="100000"/>
              </a:lnSpc>
              <a:spcBef>
                <a:spcPts val="0"/>
              </a:spcBef>
              <a:spcAft>
                <a:spcPts val="0"/>
              </a:spcAft>
              <a:buClr>
                <a:schemeClr val="accent1"/>
              </a:buClr>
              <a:buSzPts val="2200"/>
              <a:buFont typeface="Nunito"/>
              <a:buChar char="✗"/>
              <a:defRPr b="0" i="0" sz="2200" u="none" cap="none" strike="noStrike">
                <a:solidFill>
                  <a:schemeClr val="dk1"/>
                </a:solidFill>
                <a:latin typeface="Nunito"/>
                <a:ea typeface="Nunito"/>
                <a:cs typeface="Nunito"/>
                <a:sym typeface="Nunito"/>
              </a:defRPr>
            </a:lvl1pPr>
            <a:lvl2pPr indent="-368300" lvl="1" marL="914400" marR="0" rtl="0" algn="l">
              <a:lnSpc>
                <a:spcPct val="100000"/>
              </a:lnSpc>
              <a:spcBef>
                <a:spcPts val="1000"/>
              </a:spcBef>
              <a:spcAft>
                <a:spcPts val="0"/>
              </a:spcAft>
              <a:buClr>
                <a:schemeClr val="dk2"/>
              </a:buClr>
              <a:buSzPts val="2200"/>
              <a:buFont typeface="Nunito"/>
              <a:buChar char="✗"/>
              <a:defRPr b="0" i="0" sz="2200" u="none" cap="none" strike="noStrike">
                <a:solidFill>
                  <a:schemeClr val="dk1"/>
                </a:solidFill>
                <a:latin typeface="Nunito"/>
                <a:ea typeface="Nunito"/>
                <a:cs typeface="Nunito"/>
                <a:sym typeface="Nunito"/>
              </a:defRPr>
            </a:lvl2pPr>
            <a:lvl3pPr indent="-368300" lvl="2" marL="1371600" marR="0" rtl="0" algn="l">
              <a:lnSpc>
                <a:spcPct val="100000"/>
              </a:lnSpc>
              <a:spcBef>
                <a:spcPts val="1000"/>
              </a:spcBef>
              <a:spcAft>
                <a:spcPts val="0"/>
              </a:spcAft>
              <a:buClr>
                <a:schemeClr val="dk1"/>
              </a:buClr>
              <a:buSzPts val="2200"/>
              <a:buFont typeface="Nunito"/>
              <a:buChar char="■"/>
              <a:defRPr b="0" i="0" sz="2200" u="none" cap="none" strike="noStrike">
                <a:solidFill>
                  <a:schemeClr val="dk1"/>
                </a:solidFill>
                <a:latin typeface="Nunito"/>
                <a:ea typeface="Nunito"/>
                <a:cs typeface="Nunito"/>
                <a:sym typeface="Nunito"/>
              </a:defRPr>
            </a:lvl3pPr>
            <a:lvl4pPr indent="-368300" lvl="3" marL="1828800" marR="0" rtl="0" algn="l">
              <a:lnSpc>
                <a:spcPct val="100000"/>
              </a:lnSpc>
              <a:spcBef>
                <a:spcPts val="1000"/>
              </a:spcBef>
              <a:spcAft>
                <a:spcPts val="0"/>
              </a:spcAft>
              <a:buClr>
                <a:schemeClr val="dk1"/>
              </a:buClr>
              <a:buSzPts val="2200"/>
              <a:buFont typeface="Nunito"/>
              <a:buChar char="●"/>
              <a:defRPr b="0" i="0" sz="2200" u="none" cap="none" strike="noStrike">
                <a:solidFill>
                  <a:schemeClr val="dk1"/>
                </a:solidFill>
                <a:latin typeface="Nunito"/>
                <a:ea typeface="Nunito"/>
                <a:cs typeface="Nunito"/>
                <a:sym typeface="Nunito"/>
              </a:defRPr>
            </a:lvl4pPr>
            <a:lvl5pPr indent="-368300" lvl="4" marL="2286000" marR="0" rtl="0" algn="l">
              <a:lnSpc>
                <a:spcPct val="100000"/>
              </a:lnSpc>
              <a:spcBef>
                <a:spcPts val="1000"/>
              </a:spcBef>
              <a:spcAft>
                <a:spcPts val="0"/>
              </a:spcAft>
              <a:buClr>
                <a:schemeClr val="dk1"/>
              </a:buClr>
              <a:buSzPts val="2200"/>
              <a:buFont typeface="Nunito"/>
              <a:buChar char="○"/>
              <a:defRPr b="0" i="0" sz="2200" u="none" cap="none" strike="noStrike">
                <a:solidFill>
                  <a:schemeClr val="dk1"/>
                </a:solidFill>
                <a:latin typeface="Nunito"/>
                <a:ea typeface="Nunito"/>
                <a:cs typeface="Nunito"/>
                <a:sym typeface="Nunito"/>
              </a:defRPr>
            </a:lvl5pPr>
            <a:lvl6pPr indent="-368300" lvl="5" marL="2743200" marR="0" rtl="0" algn="l">
              <a:lnSpc>
                <a:spcPct val="100000"/>
              </a:lnSpc>
              <a:spcBef>
                <a:spcPts val="1000"/>
              </a:spcBef>
              <a:spcAft>
                <a:spcPts val="0"/>
              </a:spcAft>
              <a:buClr>
                <a:schemeClr val="dk1"/>
              </a:buClr>
              <a:buSzPts val="2200"/>
              <a:buFont typeface="Nunito"/>
              <a:buChar char="■"/>
              <a:defRPr b="0" i="0" sz="2200" u="none" cap="none" strike="noStrike">
                <a:solidFill>
                  <a:schemeClr val="dk1"/>
                </a:solidFill>
                <a:latin typeface="Nunito"/>
                <a:ea typeface="Nunito"/>
                <a:cs typeface="Nunito"/>
                <a:sym typeface="Nunito"/>
              </a:defRPr>
            </a:lvl6pPr>
            <a:lvl7pPr indent="-368300" lvl="6" marL="3200400" marR="0" rtl="0" algn="l">
              <a:lnSpc>
                <a:spcPct val="100000"/>
              </a:lnSpc>
              <a:spcBef>
                <a:spcPts val="1000"/>
              </a:spcBef>
              <a:spcAft>
                <a:spcPts val="0"/>
              </a:spcAft>
              <a:buClr>
                <a:schemeClr val="dk1"/>
              </a:buClr>
              <a:buSzPts val="2200"/>
              <a:buFont typeface="Nunito"/>
              <a:buChar char="●"/>
              <a:defRPr b="0" i="0" sz="2200" u="none" cap="none" strike="noStrike">
                <a:solidFill>
                  <a:schemeClr val="dk1"/>
                </a:solidFill>
                <a:latin typeface="Nunito"/>
                <a:ea typeface="Nunito"/>
                <a:cs typeface="Nunito"/>
                <a:sym typeface="Nunito"/>
              </a:defRPr>
            </a:lvl7pPr>
            <a:lvl8pPr indent="-368300" lvl="7" marL="3657600" marR="0" rtl="0" algn="l">
              <a:lnSpc>
                <a:spcPct val="100000"/>
              </a:lnSpc>
              <a:spcBef>
                <a:spcPts val="1000"/>
              </a:spcBef>
              <a:spcAft>
                <a:spcPts val="0"/>
              </a:spcAft>
              <a:buClr>
                <a:schemeClr val="dk1"/>
              </a:buClr>
              <a:buSzPts val="2200"/>
              <a:buFont typeface="Nunito"/>
              <a:buChar char="○"/>
              <a:defRPr b="0" i="0" sz="2200" u="none" cap="none" strike="noStrike">
                <a:solidFill>
                  <a:schemeClr val="dk1"/>
                </a:solidFill>
                <a:latin typeface="Nunito"/>
                <a:ea typeface="Nunito"/>
                <a:cs typeface="Nunito"/>
                <a:sym typeface="Nunito"/>
              </a:defRPr>
            </a:lvl8pPr>
            <a:lvl9pPr indent="-368300" lvl="8" marL="4114800" marR="0" rtl="0" algn="l">
              <a:lnSpc>
                <a:spcPct val="100000"/>
              </a:lnSpc>
              <a:spcBef>
                <a:spcPts val="1000"/>
              </a:spcBef>
              <a:spcAft>
                <a:spcPts val="1000"/>
              </a:spcAft>
              <a:buClr>
                <a:schemeClr val="dk1"/>
              </a:buClr>
              <a:buSzPts val="2200"/>
              <a:buFont typeface="Nunito"/>
              <a:buChar char="■"/>
              <a:defRPr b="0" i="0" sz="2200" u="none" cap="none" strike="noStrike">
                <a:solidFill>
                  <a:schemeClr val="dk1"/>
                </a:solidFill>
                <a:latin typeface="Nunito"/>
                <a:ea typeface="Nunito"/>
                <a:cs typeface="Nunito"/>
                <a:sym typeface="Nunito"/>
              </a:defRPr>
            </a:lvl9pPr>
          </a:lstStyle>
          <a:p/>
        </p:txBody>
      </p:sp>
      <p:sp>
        <p:nvSpPr>
          <p:cNvPr id="8" name="Google Shape;8;p39"/>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1pPr>
            <a:lvl2pPr indent="0" lvl="1" marL="0" marR="0" rtl="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2pPr>
            <a:lvl3pPr indent="0" lvl="2" marL="0" marR="0" rtl="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3pPr>
            <a:lvl4pPr indent="0" lvl="3" marL="0" marR="0" rtl="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4pPr>
            <a:lvl5pPr indent="0" lvl="4" marL="0" marR="0" rtl="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5pPr>
            <a:lvl6pPr indent="0" lvl="5" marL="0" marR="0" rtl="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6pPr>
            <a:lvl7pPr indent="0" lvl="6" marL="0" marR="0" rtl="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7pPr>
            <a:lvl8pPr indent="0" lvl="7" marL="0" marR="0" rtl="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8pPr>
            <a:lvl9pPr indent="0" lvl="8" marL="0" marR="0" rtl="0" algn="r">
              <a:lnSpc>
                <a:spcPct val="100000"/>
              </a:lnSpc>
              <a:spcBef>
                <a:spcPts val="0"/>
              </a:spcBef>
              <a:spcAft>
                <a:spcPts val="0"/>
              </a:spcAft>
              <a:buClr>
                <a:srgbClr val="000000"/>
              </a:buClr>
              <a:buSzPts val="1500"/>
              <a:buFont typeface="Arial"/>
              <a:buNone/>
              <a:defRPr b="1" i="0" sz="1500" u="none" cap="none" strike="noStrike">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8.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5.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0.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52.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53.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67.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60.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54.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62.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55.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7.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65.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66.pn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72.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69.png"/><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77.png"/><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85.png"/><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80.png"/><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83.png"/><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82.png"/><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89.png"/><Relationship Id="rId4" Type="http://schemas.openxmlformats.org/officeDocument/2006/relationships/image" Target="../media/image9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86.png"/><Relationship Id="rId4" Type="http://schemas.openxmlformats.org/officeDocument/2006/relationships/image" Target="../media/image94.png"/><Relationship Id="rId5" Type="http://schemas.openxmlformats.org/officeDocument/2006/relationships/image" Target="../media/image87.png"/><Relationship Id="rId6" Type="http://schemas.openxmlformats.org/officeDocument/2006/relationships/image" Target="../media/image9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88.png"/><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90.png"/><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105.png"/><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92.png"/><Relationship Id="rId4" Type="http://schemas.openxmlformats.org/officeDocument/2006/relationships/image" Target="../media/image10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98.png"/><Relationship Id="rId4" Type="http://schemas.openxmlformats.org/officeDocument/2006/relationships/image" Target="../media/image10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100.png"/><Relationship Id="rId4" Type="http://schemas.openxmlformats.org/officeDocument/2006/relationships/image" Target="../media/image9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101.png"/><Relationship Id="rId4" Type="http://schemas.openxmlformats.org/officeDocument/2006/relationships/image" Target="../media/image10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106.png"/><Relationship Id="rId4" Type="http://schemas.openxmlformats.org/officeDocument/2006/relationships/image" Target="../media/image10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108.png"/><Relationship Id="rId4" Type="http://schemas.openxmlformats.org/officeDocument/2006/relationships/image" Target="../media/image11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112.png"/><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114.png"/><Relationship Id="rId4" Type="http://schemas.openxmlformats.org/officeDocument/2006/relationships/image" Target="../media/image1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
          <p:cNvSpPr txBox="1"/>
          <p:nvPr>
            <p:ph type="ctrTitle"/>
          </p:nvPr>
        </p:nvSpPr>
        <p:spPr>
          <a:xfrm>
            <a:off x="1656600" y="1731450"/>
            <a:ext cx="5830800" cy="16806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6800"/>
              <a:buNone/>
            </a:pPr>
            <a:r>
              <a:rPr lang="en" sz="4800"/>
              <a:t>Introdução Web</a:t>
            </a:r>
            <a:endParaRPr sz="4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efc2edb5d2_0_498"/>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
              <a:t>Extensões Recomendadas</a:t>
            </a:r>
            <a:endParaRPr/>
          </a:p>
        </p:txBody>
      </p:sp>
      <p:sp>
        <p:nvSpPr>
          <p:cNvPr id="267" name="Google Shape;267;g2efc2edb5d2_0_498"/>
          <p:cNvSpPr txBox="1"/>
          <p:nvPr>
            <p:ph idx="1" type="body"/>
          </p:nvPr>
        </p:nvSpPr>
        <p:spPr>
          <a:xfrm>
            <a:off x="1188175" y="1506350"/>
            <a:ext cx="6426300" cy="5952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SzPts val="2200"/>
              <a:buNone/>
            </a:pPr>
            <a:r>
              <a:rPr lang="en" sz="1800"/>
              <a:t>No VSCode você pode pesquisar e baixar Extensões que melhoram a experiência de utilização da plataforma.</a:t>
            </a:r>
            <a:endParaRPr sz="1800"/>
          </a:p>
          <a:p>
            <a:pPr indent="0" lvl="0" marL="457200" rtl="0" algn="l">
              <a:lnSpc>
                <a:spcPct val="100000"/>
              </a:lnSpc>
              <a:spcBef>
                <a:spcPts val="1000"/>
              </a:spcBef>
              <a:spcAft>
                <a:spcPts val="0"/>
              </a:spcAft>
              <a:buSzPts val="2200"/>
              <a:buNone/>
            </a:pPr>
            <a:r>
              <a:t/>
            </a:r>
            <a:endParaRPr sz="1800"/>
          </a:p>
          <a:p>
            <a:pPr indent="0" lvl="0" marL="457200" rtl="0" algn="l">
              <a:lnSpc>
                <a:spcPct val="100000"/>
              </a:lnSpc>
              <a:spcBef>
                <a:spcPts val="0"/>
              </a:spcBef>
              <a:spcAft>
                <a:spcPts val="1000"/>
              </a:spcAft>
              <a:buSzPts val="2200"/>
              <a:buNone/>
            </a:pPr>
            <a:r>
              <a:rPr lang="en" sz="1800"/>
              <a:t>								Caixa de Pesquisa</a:t>
            </a:r>
            <a:endParaRPr sz="1800"/>
          </a:p>
        </p:txBody>
      </p:sp>
      <p:sp>
        <p:nvSpPr>
          <p:cNvPr id="268" name="Google Shape;268;g2efc2edb5d2_0_498"/>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500"/>
              <a:buFont typeface="Arial"/>
              <a:buNone/>
            </a:pPr>
            <a:fld id="{00000000-1234-1234-1234-123412341234}" type="slidenum">
              <a:rPr lang="en"/>
              <a:t>‹#›</a:t>
            </a:fld>
            <a:endParaRPr/>
          </a:p>
        </p:txBody>
      </p:sp>
      <p:pic>
        <p:nvPicPr>
          <p:cNvPr id="269" name="Google Shape;269;g2efc2edb5d2_0_498"/>
          <p:cNvPicPr preferRelativeResize="0"/>
          <p:nvPr/>
        </p:nvPicPr>
        <p:blipFill rotWithShape="1">
          <a:blip r:embed="rId3">
            <a:alphaModFix/>
          </a:blip>
          <a:srcRect b="0" l="0" r="0" t="0"/>
          <a:stretch/>
        </p:blipFill>
        <p:spPr>
          <a:xfrm>
            <a:off x="2527487" y="2287275"/>
            <a:ext cx="2071275" cy="2206050"/>
          </a:xfrm>
          <a:prstGeom prst="rect">
            <a:avLst/>
          </a:prstGeom>
          <a:noFill/>
          <a:ln>
            <a:noFill/>
          </a:ln>
        </p:spPr>
      </p:pic>
      <p:cxnSp>
        <p:nvCxnSpPr>
          <p:cNvPr id="270" name="Google Shape;270;g2efc2edb5d2_0_498"/>
          <p:cNvCxnSpPr/>
          <p:nvPr/>
        </p:nvCxnSpPr>
        <p:spPr>
          <a:xfrm>
            <a:off x="1927100" y="3871450"/>
            <a:ext cx="512100" cy="73800"/>
          </a:xfrm>
          <a:prstGeom prst="straightConnector1">
            <a:avLst/>
          </a:prstGeom>
          <a:noFill/>
          <a:ln cap="flat" cmpd="sng" w="19050">
            <a:solidFill>
              <a:srgbClr val="FF0000"/>
            </a:solidFill>
            <a:prstDash val="solid"/>
            <a:round/>
            <a:headEnd len="sm" w="sm" type="none"/>
            <a:tailEnd len="med" w="med" type="triangle"/>
          </a:ln>
        </p:spPr>
      </p:cxnSp>
      <p:cxnSp>
        <p:nvCxnSpPr>
          <p:cNvPr id="271" name="Google Shape;271;g2efc2edb5d2_0_498"/>
          <p:cNvCxnSpPr/>
          <p:nvPr/>
        </p:nvCxnSpPr>
        <p:spPr>
          <a:xfrm flipH="1">
            <a:off x="4502500" y="2687875"/>
            <a:ext cx="607800" cy="148800"/>
          </a:xfrm>
          <a:prstGeom prst="straightConnector1">
            <a:avLst/>
          </a:prstGeom>
          <a:noFill/>
          <a:ln cap="flat" cmpd="sng" w="19050">
            <a:solidFill>
              <a:srgbClr val="FF0000"/>
            </a:solidFill>
            <a:prstDash val="solid"/>
            <a:round/>
            <a:headEnd len="sm" w="sm" type="none"/>
            <a:tailEnd len="med" w="med" type="triangle"/>
          </a:ln>
        </p:spPr>
      </p:cxnSp>
      <p:sp>
        <p:nvSpPr>
          <p:cNvPr id="272" name="Google Shape;272;g2efc2edb5d2_0_498"/>
          <p:cNvSpPr/>
          <p:nvPr/>
        </p:nvSpPr>
        <p:spPr>
          <a:xfrm>
            <a:off x="7614486" y="3603515"/>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
          <p:cNvSpPr txBox="1"/>
          <p:nvPr>
            <p:ph type="ctrTitle"/>
          </p:nvPr>
        </p:nvSpPr>
        <p:spPr>
          <a:xfrm>
            <a:off x="1773450" y="2032825"/>
            <a:ext cx="5597100" cy="840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5200"/>
              <a:buNone/>
            </a:pPr>
            <a:r>
              <a:rPr lang="en"/>
              <a:t>Introdução</a:t>
            </a:r>
            <a:endParaRPr/>
          </a:p>
        </p:txBody>
      </p:sp>
      <p:sp>
        <p:nvSpPr>
          <p:cNvPr id="278" name="Google Shape;278;p2"/>
          <p:cNvSpPr txBox="1"/>
          <p:nvPr/>
        </p:nvSpPr>
        <p:spPr>
          <a:xfrm>
            <a:off x="686100" y="491800"/>
            <a:ext cx="1493700" cy="148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chemeClr val="dk1"/>
                </a:solidFill>
                <a:latin typeface="Amatic SC"/>
                <a:ea typeface="Amatic SC"/>
                <a:cs typeface="Amatic SC"/>
                <a:sym typeface="Amatic SC"/>
              </a:rPr>
              <a:t>1</a:t>
            </a:r>
            <a:endParaRPr b="1" i="0" sz="7200" u="none" cap="none" strike="noStrike">
              <a:solidFill>
                <a:schemeClr val="dk1"/>
              </a:solidFill>
              <a:latin typeface="Amatic SC"/>
              <a:ea typeface="Amatic SC"/>
              <a:cs typeface="Amatic SC"/>
              <a:sym typeface="Amatic S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6"/>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500"/>
              <a:buNone/>
            </a:pPr>
            <a:fld id="{00000000-1234-1234-1234-123412341234}" type="slidenum">
              <a:rPr lang="en"/>
              <a:t>‹#›</a:t>
            </a:fld>
            <a:endParaRPr/>
          </a:p>
        </p:txBody>
      </p:sp>
      <p:sp>
        <p:nvSpPr>
          <p:cNvPr id="284" name="Google Shape;284;p6"/>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
              <a:t>Estrutura Principal do Código</a:t>
            </a:r>
            <a:endParaRPr/>
          </a:p>
        </p:txBody>
      </p:sp>
      <p:pic>
        <p:nvPicPr>
          <p:cNvPr id="285" name="Google Shape;285;p6"/>
          <p:cNvPicPr preferRelativeResize="0"/>
          <p:nvPr/>
        </p:nvPicPr>
        <p:blipFill rotWithShape="1">
          <a:blip r:embed="rId3">
            <a:alphaModFix/>
          </a:blip>
          <a:srcRect b="0" l="0" r="0" t="0"/>
          <a:stretch/>
        </p:blipFill>
        <p:spPr>
          <a:xfrm>
            <a:off x="807175" y="1442225"/>
            <a:ext cx="3527625" cy="2881400"/>
          </a:xfrm>
          <a:prstGeom prst="rect">
            <a:avLst/>
          </a:prstGeom>
          <a:noFill/>
          <a:ln cap="flat" cmpd="sng" w="9525">
            <a:solidFill>
              <a:schemeClr val="dk2"/>
            </a:solidFill>
            <a:prstDash val="solid"/>
            <a:round/>
            <a:headEnd len="sm" w="sm" type="none"/>
            <a:tailEnd len="sm" w="sm" type="none"/>
          </a:ln>
        </p:spPr>
      </p:pic>
      <p:sp>
        <p:nvSpPr>
          <p:cNvPr id="286" name="Google Shape;286;p6"/>
          <p:cNvSpPr/>
          <p:nvPr/>
        </p:nvSpPr>
        <p:spPr>
          <a:xfrm>
            <a:off x="1157173" y="2266539"/>
            <a:ext cx="3147600" cy="2048700"/>
          </a:xfrm>
          <a:prstGeom prst="roundRect">
            <a:avLst>
              <a:gd fmla="val 16667" name="adj"/>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6"/>
          <p:cNvSpPr/>
          <p:nvPr/>
        </p:nvSpPr>
        <p:spPr>
          <a:xfrm>
            <a:off x="1505715" y="2467199"/>
            <a:ext cx="2756400" cy="863100"/>
          </a:xfrm>
          <a:prstGeom prst="roundRect">
            <a:avLst>
              <a:gd fmla="val 16667" name="adj"/>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6"/>
          <p:cNvSpPr/>
          <p:nvPr/>
        </p:nvSpPr>
        <p:spPr>
          <a:xfrm>
            <a:off x="1505643" y="3460019"/>
            <a:ext cx="2756400" cy="633600"/>
          </a:xfrm>
          <a:prstGeom prst="roundRect">
            <a:avLst>
              <a:gd fmla="val 16667" name="adj"/>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6"/>
          <p:cNvSpPr txBox="1"/>
          <p:nvPr>
            <p:ph idx="1" type="body"/>
          </p:nvPr>
        </p:nvSpPr>
        <p:spPr>
          <a:xfrm>
            <a:off x="4780925" y="1493275"/>
            <a:ext cx="2729700" cy="2830200"/>
          </a:xfrm>
          <a:prstGeom prst="rect">
            <a:avLst/>
          </a:prstGeom>
          <a:noFill/>
          <a:ln>
            <a:noFill/>
          </a:ln>
        </p:spPr>
        <p:txBody>
          <a:bodyPr anchorCtr="0" anchor="t" bIns="0" lIns="0" spcFirstLastPara="1" rIns="0" wrap="square" tIns="0">
            <a:noAutofit/>
          </a:bodyPr>
          <a:lstStyle/>
          <a:p>
            <a:pPr indent="457200" lvl="0" marL="0" rtl="0" algn="just">
              <a:lnSpc>
                <a:spcPct val="100000"/>
              </a:lnSpc>
              <a:spcBef>
                <a:spcPts val="0"/>
              </a:spcBef>
              <a:spcAft>
                <a:spcPts val="0"/>
              </a:spcAft>
              <a:buSzPts val="2000"/>
              <a:buNone/>
            </a:pPr>
            <a:r>
              <a:rPr lang="en" sz="1400"/>
              <a:t>O elemento </a:t>
            </a:r>
            <a:r>
              <a:rPr b="1" lang="en" sz="1400">
                <a:solidFill>
                  <a:srgbClr val="38761D"/>
                </a:solidFill>
              </a:rPr>
              <a:t>html</a:t>
            </a:r>
            <a:r>
              <a:rPr lang="en" sz="1400"/>
              <a:t> indica que qualquer coisa entre suas tags é código HTML</a:t>
            </a:r>
            <a:endParaRPr sz="1400"/>
          </a:p>
          <a:p>
            <a:pPr indent="457200" lvl="0" marL="0" rtl="0" algn="just">
              <a:lnSpc>
                <a:spcPct val="100000"/>
              </a:lnSpc>
              <a:spcBef>
                <a:spcPts val="0"/>
              </a:spcBef>
              <a:spcAft>
                <a:spcPts val="0"/>
              </a:spcAft>
              <a:buSzPts val="2000"/>
              <a:buNone/>
            </a:pPr>
            <a:r>
              <a:t/>
            </a:r>
            <a:endParaRPr sz="1400"/>
          </a:p>
          <a:p>
            <a:pPr indent="457200" lvl="0" marL="0" rtl="0" algn="just">
              <a:lnSpc>
                <a:spcPct val="100000"/>
              </a:lnSpc>
              <a:spcBef>
                <a:spcPts val="0"/>
              </a:spcBef>
              <a:spcAft>
                <a:spcPts val="0"/>
              </a:spcAft>
              <a:buSzPts val="2000"/>
              <a:buNone/>
            </a:pPr>
            <a:r>
              <a:rPr lang="en" sz="1400"/>
              <a:t>O elemento </a:t>
            </a:r>
            <a:r>
              <a:rPr b="1" lang="en" sz="1400">
                <a:solidFill>
                  <a:srgbClr val="BF9000"/>
                </a:solidFill>
              </a:rPr>
              <a:t>head</a:t>
            </a:r>
            <a:r>
              <a:rPr lang="en" sz="1400"/>
              <a:t> indica que qualquer coisa entre suas tags contém informações sobre o documento HTML.</a:t>
            </a:r>
            <a:endParaRPr sz="1400"/>
          </a:p>
          <a:p>
            <a:pPr indent="457200" lvl="0" marL="0" rtl="0" algn="just">
              <a:lnSpc>
                <a:spcPct val="100000"/>
              </a:lnSpc>
              <a:spcBef>
                <a:spcPts val="0"/>
              </a:spcBef>
              <a:spcAft>
                <a:spcPts val="0"/>
              </a:spcAft>
              <a:buSzPts val="2000"/>
              <a:buNone/>
            </a:pPr>
            <a:r>
              <a:t/>
            </a:r>
            <a:endParaRPr sz="1400"/>
          </a:p>
          <a:p>
            <a:pPr indent="457200" lvl="0" marL="0" rtl="0" algn="just">
              <a:lnSpc>
                <a:spcPct val="100000"/>
              </a:lnSpc>
              <a:spcBef>
                <a:spcPts val="0"/>
              </a:spcBef>
              <a:spcAft>
                <a:spcPts val="0"/>
              </a:spcAft>
              <a:buSzPts val="2000"/>
              <a:buNone/>
            </a:pPr>
            <a:r>
              <a:rPr lang="en" sz="1400"/>
              <a:t>O elemento </a:t>
            </a:r>
            <a:r>
              <a:rPr b="1" lang="en" sz="1400">
                <a:solidFill>
                  <a:srgbClr val="1155CC"/>
                </a:solidFill>
              </a:rPr>
              <a:t>body</a:t>
            </a:r>
            <a:r>
              <a:rPr lang="en" sz="1400"/>
              <a:t> indica que qualquer coisa entre suas tags deve ser mostrada dentro da janela principal do navegador</a:t>
            </a:r>
            <a:endParaRPr sz="1400"/>
          </a:p>
          <a:p>
            <a:pPr indent="457200" lvl="0" marL="0" rtl="0" algn="just">
              <a:lnSpc>
                <a:spcPct val="100000"/>
              </a:lnSpc>
              <a:spcBef>
                <a:spcPts val="1000"/>
              </a:spcBef>
              <a:spcAft>
                <a:spcPts val="0"/>
              </a:spcAft>
              <a:buSzPts val="2000"/>
              <a:buNone/>
            </a:pPr>
            <a:r>
              <a:t/>
            </a:r>
            <a:endParaRPr sz="1400"/>
          </a:p>
          <a:p>
            <a:pPr indent="457200" lvl="0" marL="0" rtl="0" algn="just">
              <a:lnSpc>
                <a:spcPct val="100000"/>
              </a:lnSpc>
              <a:spcBef>
                <a:spcPts val="1000"/>
              </a:spcBef>
              <a:spcAft>
                <a:spcPts val="1000"/>
              </a:spcAft>
              <a:buSzPts val="2000"/>
              <a:buNone/>
            </a:pPr>
            <a:r>
              <a:t/>
            </a:r>
            <a:endParaRPr sz="1400"/>
          </a:p>
        </p:txBody>
      </p:sp>
      <p:sp>
        <p:nvSpPr>
          <p:cNvPr id="290" name="Google Shape;290;p6"/>
          <p:cNvSpPr/>
          <p:nvPr/>
        </p:nvSpPr>
        <p:spPr>
          <a:xfrm>
            <a:off x="7819311" y="3787170"/>
            <a:ext cx="916601" cy="810362"/>
          </a:xfrm>
          <a:custGeom>
            <a:rect b="b" l="l" r="r" t="t"/>
            <a:pathLst>
              <a:path extrusionOk="0" h="384058" w="434408">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xEl>
                                              <p:pRg end="0" st="0"/>
                                            </p:txEl>
                                          </p:spTgt>
                                        </p:tgtEl>
                                        <p:attrNameLst>
                                          <p:attrName>style.visibility</p:attrName>
                                        </p:attrNameLst>
                                      </p:cBhvr>
                                      <p:to>
                                        <p:strVal val="visible"/>
                                      </p:to>
                                    </p:set>
                                    <p:animEffect filter="fade" transition="in">
                                      <p:cBhvr>
                                        <p:cTn dur="1000"/>
                                        <p:tgtEl>
                                          <p:spTgt spid="2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xEl>
                                              <p:pRg end="1" st="1"/>
                                            </p:txEl>
                                          </p:spTgt>
                                        </p:tgtEl>
                                        <p:attrNameLst>
                                          <p:attrName>style.visibility</p:attrName>
                                        </p:attrNameLst>
                                      </p:cBhvr>
                                      <p:to>
                                        <p:strVal val="visible"/>
                                      </p:to>
                                    </p:set>
                                    <p:animEffect filter="fade" transition="in">
                                      <p:cBhvr>
                                        <p:cTn dur="1000"/>
                                        <p:tgtEl>
                                          <p:spTgt spid="2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xEl>
                                              <p:pRg end="2" st="2"/>
                                            </p:txEl>
                                          </p:spTgt>
                                        </p:tgtEl>
                                        <p:attrNameLst>
                                          <p:attrName>style.visibility</p:attrName>
                                        </p:attrNameLst>
                                      </p:cBhvr>
                                      <p:to>
                                        <p:strVal val="visible"/>
                                      </p:to>
                                    </p:set>
                                    <p:animEffect filter="fade" transition="in">
                                      <p:cBhvr>
                                        <p:cTn dur="1000"/>
                                        <p:tgtEl>
                                          <p:spTgt spid="2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xEl>
                                              <p:pRg end="3" st="3"/>
                                            </p:txEl>
                                          </p:spTgt>
                                        </p:tgtEl>
                                        <p:attrNameLst>
                                          <p:attrName>style.visibility</p:attrName>
                                        </p:attrNameLst>
                                      </p:cBhvr>
                                      <p:to>
                                        <p:strVal val="visible"/>
                                      </p:to>
                                    </p:set>
                                    <p:animEffect filter="fade" transition="in">
                                      <p:cBhvr>
                                        <p:cTn dur="1000"/>
                                        <p:tgtEl>
                                          <p:spTgt spid="2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xEl>
                                              <p:pRg end="4" st="4"/>
                                            </p:txEl>
                                          </p:spTgt>
                                        </p:tgtEl>
                                        <p:attrNameLst>
                                          <p:attrName>style.visibility</p:attrName>
                                        </p:attrNameLst>
                                      </p:cBhvr>
                                      <p:to>
                                        <p:strVal val="visible"/>
                                      </p:to>
                                    </p:set>
                                    <p:animEffect filter="fade" transition="in">
                                      <p:cBhvr>
                                        <p:cTn dur="1000"/>
                                        <p:tgtEl>
                                          <p:spTgt spid="28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xEl>
                                              <p:pRg end="5" st="5"/>
                                            </p:txEl>
                                          </p:spTgt>
                                        </p:tgtEl>
                                        <p:attrNameLst>
                                          <p:attrName>style.visibility</p:attrName>
                                        </p:attrNameLst>
                                      </p:cBhvr>
                                      <p:to>
                                        <p:strVal val="visible"/>
                                      </p:to>
                                    </p:set>
                                    <p:animEffect filter="fade" transition="in">
                                      <p:cBhvr>
                                        <p:cTn dur="1000"/>
                                        <p:tgtEl>
                                          <p:spTgt spid="28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xEl>
                                              <p:pRg end="6" st="6"/>
                                            </p:txEl>
                                          </p:spTgt>
                                        </p:tgtEl>
                                        <p:attrNameLst>
                                          <p:attrName>style.visibility</p:attrName>
                                        </p:attrNameLst>
                                      </p:cBhvr>
                                      <p:to>
                                        <p:strVal val="visible"/>
                                      </p:to>
                                    </p:set>
                                    <p:animEffect filter="fade" transition="in">
                                      <p:cBhvr>
                                        <p:cTn dur="1000"/>
                                        <p:tgtEl>
                                          <p:spTgt spid="28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efc2edb5d2_0_585"/>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
              <a:t>Estrutura</a:t>
            </a:r>
            <a:endParaRPr/>
          </a:p>
        </p:txBody>
      </p:sp>
      <p:sp>
        <p:nvSpPr>
          <p:cNvPr id="296" name="Google Shape;296;g2efc2edb5d2_0_585"/>
          <p:cNvSpPr txBox="1"/>
          <p:nvPr>
            <p:ph idx="1" type="body"/>
          </p:nvPr>
        </p:nvSpPr>
        <p:spPr>
          <a:xfrm>
            <a:off x="1188175" y="1506350"/>
            <a:ext cx="6426300" cy="5952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SzPts val="2200"/>
              <a:buNone/>
            </a:pPr>
            <a:r>
              <a:rPr lang="en" sz="1800"/>
              <a:t>Digite o simbolo “!” e clique em enter para ver a estrutura do html</a:t>
            </a:r>
            <a:endParaRPr sz="1800"/>
          </a:p>
          <a:p>
            <a:pPr indent="0" lvl="0" marL="457200" rtl="0" algn="l">
              <a:lnSpc>
                <a:spcPct val="100000"/>
              </a:lnSpc>
              <a:spcBef>
                <a:spcPts val="1000"/>
              </a:spcBef>
              <a:spcAft>
                <a:spcPts val="0"/>
              </a:spcAft>
              <a:buSzPts val="2200"/>
              <a:buNone/>
            </a:pPr>
            <a:r>
              <a:t/>
            </a:r>
            <a:endParaRPr sz="1800"/>
          </a:p>
          <a:p>
            <a:pPr indent="0" lvl="0" marL="457200" rtl="0" algn="l">
              <a:lnSpc>
                <a:spcPct val="100000"/>
              </a:lnSpc>
              <a:spcBef>
                <a:spcPts val="0"/>
              </a:spcBef>
              <a:spcAft>
                <a:spcPts val="1000"/>
              </a:spcAft>
              <a:buSzPts val="2200"/>
              <a:buNone/>
            </a:pPr>
            <a:r>
              <a:rPr lang="en" sz="1800"/>
              <a:t>								Caixa de Pesquisa</a:t>
            </a:r>
            <a:endParaRPr sz="1800"/>
          </a:p>
        </p:txBody>
      </p:sp>
      <p:sp>
        <p:nvSpPr>
          <p:cNvPr id="297" name="Google Shape;297;g2efc2edb5d2_0_585"/>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500"/>
              <a:buNone/>
            </a:pPr>
            <a:fld id="{00000000-1234-1234-1234-123412341234}" type="slidenum">
              <a:rPr lang="en"/>
              <a:t>‹#›</a:t>
            </a:fld>
            <a:endParaRPr/>
          </a:p>
        </p:txBody>
      </p:sp>
      <p:cxnSp>
        <p:nvCxnSpPr>
          <p:cNvPr id="298" name="Google Shape;298;g2efc2edb5d2_0_585"/>
          <p:cNvCxnSpPr/>
          <p:nvPr/>
        </p:nvCxnSpPr>
        <p:spPr>
          <a:xfrm>
            <a:off x="1927100" y="3871450"/>
            <a:ext cx="512100" cy="73800"/>
          </a:xfrm>
          <a:prstGeom prst="straightConnector1">
            <a:avLst/>
          </a:prstGeom>
          <a:noFill/>
          <a:ln cap="flat" cmpd="sng" w="19050">
            <a:solidFill>
              <a:srgbClr val="FF0000"/>
            </a:solidFill>
            <a:prstDash val="solid"/>
            <a:round/>
            <a:headEnd len="sm" w="sm" type="none"/>
            <a:tailEnd len="med" w="med" type="triangle"/>
          </a:ln>
        </p:spPr>
      </p:cxnSp>
      <p:cxnSp>
        <p:nvCxnSpPr>
          <p:cNvPr id="299" name="Google Shape;299;g2efc2edb5d2_0_585"/>
          <p:cNvCxnSpPr/>
          <p:nvPr/>
        </p:nvCxnSpPr>
        <p:spPr>
          <a:xfrm flipH="1">
            <a:off x="4502500" y="2687875"/>
            <a:ext cx="607800" cy="148800"/>
          </a:xfrm>
          <a:prstGeom prst="straightConnector1">
            <a:avLst/>
          </a:prstGeom>
          <a:noFill/>
          <a:ln cap="flat" cmpd="sng" w="19050">
            <a:solidFill>
              <a:srgbClr val="FF0000"/>
            </a:solidFill>
            <a:prstDash val="solid"/>
            <a:round/>
            <a:headEnd len="sm" w="sm" type="none"/>
            <a:tailEnd len="med" w="med" type="triangle"/>
          </a:ln>
        </p:spPr>
      </p:cxnSp>
      <p:sp>
        <p:nvSpPr>
          <p:cNvPr id="300" name="Google Shape;300;g2efc2edb5d2_0_585"/>
          <p:cNvSpPr/>
          <p:nvPr/>
        </p:nvSpPr>
        <p:spPr>
          <a:xfrm>
            <a:off x="7614486" y="3603515"/>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301" name="Google Shape;301;g2efc2edb5d2_0_585"/>
          <p:cNvPicPr preferRelativeResize="0"/>
          <p:nvPr/>
        </p:nvPicPr>
        <p:blipFill rotWithShape="1">
          <a:blip r:embed="rId3">
            <a:alphaModFix/>
          </a:blip>
          <a:srcRect b="0" l="0" r="0" t="0"/>
          <a:stretch/>
        </p:blipFill>
        <p:spPr>
          <a:xfrm>
            <a:off x="1729938" y="2440850"/>
            <a:ext cx="5495925" cy="1924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
          <p:cNvSpPr txBox="1"/>
          <p:nvPr>
            <p:ph type="ctrTitle"/>
          </p:nvPr>
        </p:nvSpPr>
        <p:spPr>
          <a:xfrm>
            <a:off x="1773450" y="2032825"/>
            <a:ext cx="5597100" cy="840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5200"/>
              <a:buNone/>
            </a:pPr>
            <a:r>
              <a:rPr lang="en"/>
              <a:t>Textos</a:t>
            </a:r>
            <a:endParaRPr/>
          </a:p>
        </p:txBody>
      </p:sp>
      <p:sp>
        <p:nvSpPr>
          <p:cNvPr id="307" name="Google Shape;307;p7"/>
          <p:cNvSpPr txBox="1"/>
          <p:nvPr/>
        </p:nvSpPr>
        <p:spPr>
          <a:xfrm>
            <a:off x="686100" y="491800"/>
            <a:ext cx="1493700" cy="148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chemeClr val="dk1"/>
                </a:solidFill>
                <a:latin typeface="Amatic SC"/>
                <a:ea typeface="Amatic SC"/>
                <a:cs typeface="Amatic SC"/>
                <a:sym typeface="Amatic SC"/>
              </a:rPr>
              <a:t>2</a:t>
            </a:r>
            <a:endParaRPr b="1" i="0" sz="7200" u="none" cap="none" strike="noStrike">
              <a:solidFill>
                <a:schemeClr val="dk1"/>
              </a:solidFill>
              <a:latin typeface="Amatic SC"/>
              <a:ea typeface="Amatic SC"/>
              <a:cs typeface="Amatic SC"/>
              <a:sym typeface="Amatic S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9"/>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155CC"/>
                </a:solidFill>
              </a:rPr>
              <a:t>H</a:t>
            </a:r>
            <a:r>
              <a:rPr b="1" lang="en"/>
              <a:t>eadings / Títulos</a:t>
            </a:r>
            <a:endParaRPr b="1"/>
          </a:p>
        </p:txBody>
      </p:sp>
      <p:sp>
        <p:nvSpPr>
          <p:cNvPr id="313" name="Google Shape;313;p9"/>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500"/>
              <a:buNone/>
            </a:pPr>
            <a:fld id="{00000000-1234-1234-1234-123412341234}" type="slidenum">
              <a:rPr lang="en"/>
              <a:t>‹#›</a:t>
            </a:fld>
            <a:endParaRPr/>
          </a:p>
        </p:txBody>
      </p:sp>
      <p:sp>
        <p:nvSpPr>
          <p:cNvPr id="314" name="Google Shape;314;p9"/>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315" name="Google Shape;315;p9"/>
          <p:cNvPicPr preferRelativeResize="0"/>
          <p:nvPr/>
        </p:nvPicPr>
        <p:blipFill rotWithShape="1">
          <a:blip r:embed="rId3">
            <a:alphaModFix/>
          </a:blip>
          <a:srcRect b="29849" l="0" r="0" t="0"/>
          <a:stretch/>
        </p:blipFill>
        <p:spPr>
          <a:xfrm>
            <a:off x="878375" y="2089150"/>
            <a:ext cx="3061902" cy="1822500"/>
          </a:xfrm>
          <a:prstGeom prst="rect">
            <a:avLst/>
          </a:prstGeom>
          <a:noFill/>
          <a:ln cap="flat" cmpd="sng" w="9525">
            <a:solidFill>
              <a:srgbClr val="000000"/>
            </a:solidFill>
            <a:prstDash val="solid"/>
            <a:round/>
            <a:headEnd len="sm" w="sm" type="none"/>
            <a:tailEnd len="sm" w="sm" type="none"/>
          </a:ln>
        </p:spPr>
      </p:pic>
      <p:pic>
        <p:nvPicPr>
          <p:cNvPr id="316" name="Google Shape;316;p9"/>
          <p:cNvPicPr preferRelativeResize="0"/>
          <p:nvPr/>
        </p:nvPicPr>
        <p:blipFill rotWithShape="1">
          <a:blip r:embed="rId4">
            <a:alphaModFix/>
          </a:blip>
          <a:srcRect b="0" l="0" r="0" t="0"/>
          <a:stretch/>
        </p:blipFill>
        <p:spPr>
          <a:xfrm>
            <a:off x="4802550" y="1799198"/>
            <a:ext cx="2707274" cy="2112452"/>
          </a:xfrm>
          <a:prstGeom prst="rect">
            <a:avLst/>
          </a:prstGeom>
          <a:noFill/>
          <a:ln cap="flat" cmpd="sng" w="9525">
            <a:solidFill>
              <a:srgbClr val="000000"/>
            </a:solidFill>
            <a:prstDash val="solid"/>
            <a:round/>
            <a:headEnd len="sm" w="sm" type="none"/>
            <a:tailEnd len="sm" w="sm" type="none"/>
          </a:ln>
        </p:spPr>
      </p:pic>
      <p:sp>
        <p:nvSpPr>
          <p:cNvPr id="317" name="Google Shape;317;p9"/>
          <p:cNvSpPr txBox="1"/>
          <p:nvPr>
            <p:ph idx="1" type="body"/>
          </p:nvPr>
        </p:nvSpPr>
        <p:spPr>
          <a:xfrm>
            <a:off x="878375" y="724450"/>
            <a:ext cx="6964200" cy="1364700"/>
          </a:xfrm>
          <a:prstGeom prst="rect">
            <a:avLst/>
          </a:prstGeom>
          <a:noFill/>
          <a:ln>
            <a:noFill/>
          </a:ln>
        </p:spPr>
        <p:txBody>
          <a:bodyPr anchorCtr="0" anchor="ctr" bIns="0" lIns="0" spcFirstLastPara="1" rIns="0" wrap="square" tIns="0">
            <a:spAutoFit/>
          </a:bodyPr>
          <a:lstStyle/>
          <a:p>
            <a:pPr indent="0" lvl="0" marL="0" rtl="0" algn="just">
              <a:lnSpc>
                <a:spcPct val="100000"/>
              </a:lnSpc>
              <a:spcBef>
                <a:spcPts val="0"/>
              </a:spcBef>
              <a:spcAft>
                <a:spcPts val="0"/>
              </a:spcAft>
              <a:buSzPts val="1600"/>
              <a:buNone/>
            </a:pPr>
            <a:r>
              <a:rPr lang="en" sz="1400"/>
              <a:t>O HTML tem seis "níveis" de títulos:</a:t>
            </a:r>
            <a:endParaRPr sz="1400"/>
          </a:p>
          <a:p>
            <a:pPr indent="457200" lvl="0" marL="0" rtl="0" algn="just">
              <a:lnSpc>
                <a:spcPct val="100000"/>
              </a:lnSpc>
              <a:spcBef>
                <a:spcPts val="1000"/>
              </a:spcBef>
              <a:spcAft>
                <a:spcPts val="0"/>
              </a:spcAft>
              <a:buSzPts val="1600"/>
              <a:buNone/>
            </a:pPr>
            <a:r>
              <a:rPr lang="en" sz="1400"/>
              <a:t>O </a:t>
            </a:r>
            <a:r>
              <a:rPr b="1" lang="en" sz="1400"/>
              <a:t>&lt;h1&gt;</a:t>
            </a:r>
            <a:r>
              <a:rPr lang="en" sz="1400"/>
              <a:t> é usado para cabeçalhos principais, o </a:t>
            </a:r>
            <a:r>
              <a:rPr b="1" lang="en" sz="1400"/>
              <a:t>&lt;h2&gt;</a:t>
            </a:r>
            <a:r>
              <a:rPr lang="en" sz="1400"/>
              <a:t> é usado para subtítulos. Se houver mais seções sob os subtítulos, então o elemento </a:t>
            </a:r>
            <a:r>
              <a:rPr b="1" lang="en" sz="1400"/>
              <a:t>&lt;h3&gt;</a:t>
            </a:r>
            <a:r>
              <a:rPr lang="en" sz="1400"/>
              <a:t> é usado e assim em diante até o </a:t>
            </a:r>
            <a:r>
              <a:rPr b="1" lang="en" sz="1400"/>
              <a:t>&lt;h6&gt;</a:t>
            </a:r>
            <a:r>
              <a:rPr lang="en" sz="1400"/>
              <a:t>...</a:t>
            </a:r>
            <a:endParaRPr sz="1400"/>
          </a:p>
          <a:p>
            <a:pPr indent="457200" lvl="0" marL="0" rtl="0" algn="just">
              <a:lnSpc>
                <a:spcPct val="100000"/>
              </a:lnSpc>
              <a:spcBef>
                <a:spcPts val="1000"/>
              </a:spcBef>
              <a:spcAft>
                <a:spcPts val="1000"/>
              </a:spcAft>
              <a:buSzPts val="16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0"/>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155CC"/>
                </a:solidFill>
              </a:rPr>
              <a:t>P</a:t>
            </a:r>
            <a:r>
              <a:rPr b="1" lang="en"/>
              <a:t>aragraphs / Parágrafos</a:t>
            </a:r>
            <a:endParaRPr b="1"/>
          </a:p>
        </p:txBody>
      </p:sp>
      <p:sp>
        <p:nvSpPr>
          <p:cNvPr id="323" name="Google Shape;323;p10"/>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500"/>
              <a:buNone/>
            </a:pPr>
            <a:fld id="{00000000-1234-1234-1234-123412341234}" type="slidenum">
              <a:rPr lang="en"/>
              <a:t>‹#›</a:t>
            </a:fld>
            <a:endParaRPr/>
          </a:p>
        </p:txBody>
      </p:sp>
      <p:sp>
        <p:nvSpPr>
          <p:cNvPr id="324" name="Google Shape;324;p10"/>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10"/>
          <p:cNvSpPr txBox="1"/>
          <p:nvPr>
            <p:ph idx="1" type="body"/>
          </p:nvPr>
        </p:nvSpPr>
        <p:spPr>
          <a:xfrm>
            <a:off x="878375" y="724450"/>
            <a:ext cx="7418700" cy="4311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Para criar um parágrafo, coloque as palavras que compõem o parágrafo entre uma tag de abertura </a:t>
            </a:r>
            <a:r>
              <a:rPr b="1" lang="en" sz="1400"/>
              <a:t>&lt;p&gt;</a:t>
            </a:r>
            <a:r>
              <a:rPr lang="en" sz="1400"/>
              <a:t> e uma tag de fechamento </a:t>
            </a:r>
            <a:r>
              <a:rPr b="1" lang="en" sz="1400"/>
              <a:t>&lt;/p&gt;</a:t>
            </a:r>
            <a:r>
              <a:rPr lang="en" sz="1400"/>
              <a:t>.</a:t>
            </a:r>
            <a:endParaRPr/>
          </a:p>
        </p:txBody>
      </p:sp>
      <p:pic>
        <p:nvPicPr>
          <p:cNvPr id="326" name="Google Shape;326;p10"/>
          <p:cNvPicPr preferRelativeResize="0"/>
          <p:nvPr/>
        </p:nvPicPr>
        <p:blipFill rotWithShape="1">
          <a:blip r:embed="rId3">
            <a:alphaModFix/>
          </a:blip>
          <a:srcRect b="0" l="0" r="0" t="0"/>
          <a:stretch/>
        </p:blipFill>
        <p:spPr>
          <a:xfrm>
            <a:off x="670675" y="1626475"/>
            <a:ext cx="3810550" cy="1890550"/>
          </a:xfrm>
          <a:prstGeom prst="rect">
            <a:avLst/>
          </a:prstGeom>
          <a:noFill/>
          <a:ln cap="flat" cmpd="sng" w="9525">
            <a:solidFill>
              <a:srgbClr val="000000"/>
            </a:solidFill>
            <a:prstDash val="solid"/>
            <a:round/>
            <a:headEnd len="sm" w="sm" type="none"/>
            <a:tailEnd len="sm" w="sm" type="none"/>
          </a:ln>
        </p:spPr>
      </p:pic>
      <p:pic>
        <p:nvPicPr>
          <p:cNvPr id="327" name="Google Shape;327;p10"/>
          <p:cNvPicPr preferRelativeResize="0"/>
          <p:nvPr/>
        </p:nvPicPr>
        <p:blipFill rotWithShape="1">
          <a:blip r:embed="rId4">
            <a:alphaModFix/>
          </a:blip>
          <a:srcRect b="0" l="0" r="0" t="0"/>
          <a:stretch/>
        </p:blipFill>
        <p:spPr>
          <a:xfrm>
            <a:off x="4702400" y="1729092"/>
            <a:ext cx="3701975" cy="1685308"/>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4"/>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sz="1300"/>
              <a:t>Line </a:t>
            </a:r>
            <a:r>
              <a:rPr b="1" lang="en" sz="1300">
                <a:solidFill>
                  <a:srgbClr val="1155CC"/>
                </a:solidFill>
              </a:rPr>
              <a:t>Br</a:t>
            </a:r>
            <a:r>
              <a:rPr b="1" lang="en" sz="1300"/>
              <a:t>eak &amp; </a:t>
            </a:r>
            <a:r>
              <a:rPr b="1" lang="en" sz="1300">
                <a:solidFill>
                  <a:srgbClr val="1155CC"/>
                </a:solidFill>
              </a:rPr>
              <a:t>H</a:t>
            </a:r>
            <a:r>
              <a:rPr b="1" lang="en" sz="1300"/>
              <a:t>orizontal </a:t>
            </a:r>
            <a:r>
              <a:rPr b="1" lang="en" sz="1300">
                <a:solidFill>
                  <a:srgbClr val="1155CC"/>
                </a:solidFill>
              </a:rPr>
              <a:t>R</a:t>
            </a:r>
            <a:r>
              <a:rPr b="1" lang="en" sz="1300"/>
              <a:t>ule / Quebra de Linha e Régua Horizontal</a:t>
            </a:r>
            <a:endParaRPr b="1" sz="1300"/>
          </a:p>
        </p:txBody>
      </p:sp>
      <p:sp>
        <p:nvSpPr>
          <p:cNvPr id="333" name="Google Shape;333;p14"/>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500"/>
              <a:buNone/>
            </a:pPr>
            <a:fld id="{00000000-1234-1234-1234-123412341234}" type="slidenum">
              <a:rPr lang="en"/>
              <a:t>‹#›</a:t>
            </a:fld>
            <a:endParaRPr/>
          </a:p>
        </p:txBody>
      </p:sp>
      <p:sp>
        <p:nvSpPr>
          <p:cNvPr id="334" name="Google Shape;334;p14"/>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p14"/>
          <p:cNvSpPr txBox="1"/>
          <p:nvPr>
            <p:ph idx="1" type="body"/>
          </p:nvPr>
        </p:nvSpPr>
        <p:spPr>
          <a:xfrm>
            <a:off x="878375" y="724450"/>
            <a:ext cx="7418700" cy="6465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Se você quiser adicionar uma quebra de linha no meio de um parágrafo, você pode usar a tag de quebra de linha </a:t>
            </a:r>
            <a:r>
              <a:rPr b="1" lang="en" sz="1400"/>
              <a:t>&lt;br /&gt;</a:t>
            </a:r>
            <a:r>
              <a:rPr lang="en" sz="1400"/>
              <a:t>. Para criar uma quebra entre os temas, você pode adicionar uma régua horizontal entre as seções usando a tag </a:t>
            </a:r>
            <a:r>
              <a:rPr b="1" lang="en" sz="1400"/>
              <a:t>&lt;hr /&gt;.</a:t>
            </a:r>
            <a:endParaRPr b="1"/>
          </a:p>
        </p:txBody>
      </p:sp>
      <p:pic>
        <p:nvPicPr>
          <p:cNvPr id="336" name="Google Shape;336;p14"/>
          <p:cNvPicPr preferRelativeResize="0"/>
          <p:nvPr/>
        </p:nvPicPr>
        <p:blipFill rotWithShape="1">
          <a:blip r:embed="rId3">
            <a:alphaModFix/>
          </a:blip>
          <a:srcRect b="0" l="0" r="0" t="0"/>
          <a:stretch/>
        </p:blipFill>
        <p:spPr>
          <a:xfrm>
            <a:off x="620675" y="1675600"/>
            <a:ext cx="3732225" cy="1763300"/>
          </a:xfrm>
          <a:prstGeom prst="rect">
            <a:avLst/>
          </a:prstGeom>
          <a:noFill/>
          <a:ln cap="flat" cmpd="sng" w="9525">
            <a:solidFill>
              <a:srgbClr val="000000"/>
            </a:solidFill>
            <a:prstDash val="solid"/>
            <a:round/>
            <a:headEnd len="sm" w="sm" type="none"/>
            <a:tailEnd len="sm" w="sm" type="none"/>
          </a:ln>
        </p:spPr>
      </p:pic>
      <p:pic>
        <p:nvPicPr>
          <p:cNvPr id="337" name="Google Shape;337;p14"/>
          <p:cNvPicPr preferRelativeResize="0"/>
          <p:nvPr/>
        </p:nvPicPr>
        <p:blipFill rotWithShape="1">
          <a:blip r:embed="rId4">
            <a:alphaModFix/>
          </a:blip>
          <a:srcRect b="0" l="0" r="0" t="0"/>
          <a:stretch/>
        </p:blipFill>
        <p:spPr>
          <a:xfrm>
            <a:off x="4564850" y="1708900"/>
            <a:ext cx="3732225" cy="1725706"/>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1"/>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155CC"/>
                </a:solidFill>
              </a:rPr>
              <a:t>B</a:t>
            </a:r>
            <a:r>
              <a:rPr b="1" lang="en"/>
              <a:t>old &amp; </a:t>
            </a:r>
            <a:r>
              <a:rPr b="1" lang="en">
                <a:solidFill>
                  <a:srgbClr val="1155CC"/>
                </a:solidFill>
              </a:rPr>
              <a:t>I</a:t>
            </a:r>
            <a:r>
              <a:rPr b="1" lang="en"/>
              <a:t>talic / Negrito e Itálico</a:t>
            </a:r>
            <a:endParaRPr b="1"/>
          </a:p>
        </p:txBody>
      </p:sp>
      <p:sp>
        <p:nvSpPr>
          <p:cNvPr id="343" name="Google Shape;343;p11"/>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500"/>
              <a:buNone/>
            </a:pPr>
            <a:fld id="{00000000-1234-1234-1234-123412341234}" type="slidenum">
              <a:rPr lang="en"/>
              <a:t>‹#›</a:t>
            </a:fld>
            <a:endParaRPr/>
          </a:p>
        </p:txBody>
      </p:sp>
      <p:sp>
        <p:nvSpPr>
          <p:cNvPr id="344" name="Google Shape;344;p11"/>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 name="Google Shape;345;p11"/>
          <p:cNvSpPr txBox="1"/>
          <p:nvPr>
            <p:ph idx="1" type="body"/>
          </p:nvPr>
        </p:nvSpPr>
        <p:spPr>
          <a:xfrm>
            <a:off x="878375" y="724450"/>
            <a:ext cx="7418700" cy="6465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Ao incluir palavras nas tags </a:t>
            </a:r>
            <a:r>
              <a:rPr b="1" lang="en" sz="1400"/>
              <a:t>&lt;b&gt;</a:t>
            </a:r>
            <a:r>
              <a:rPr lang="en" sz="1400"/>
              <a:t> e </a:t>
            </a:r>
            <a:r>
              <a:rPr b="1" lang="en" sz="1400"/>
              <a:t>&lt;/b&gt;</a:t>
            </a:r>
            <a:r>
              <a:rPr lang="en" sz="1400"/>
              <a:t>, podemos fazer com que os caracteres apareçam em negrito. Ao incluir palavras nas tags </a:t>
            </a:r>
            <a:r>
              <a:rPr b="1" lang="en" sz="1400"/>
              <a:t>&lt;i&gt;</a:t>
            </a:r>
            <a:r>
              <a:rPr lang="en" sz="1400"/>
              <a:t> e </a:t>
            </a:r>
            <a:r>
              <a:rPr b="1" lang="en" sz="1400"/>
              <a:t>&lt;/i&gt;</a:t>
            </a:r>
            <a:r>
              <a:rPr lang="en" sz="1400"/>
              <a:t>, podemos fazer com que os caracteres apareçam em itálico.</a:t>
            </a:r>
            <a:endParaRPr/>
          </a:p>
        </p:txBody>
      </p:sp>
      <p:pic>
        <p:nvPicPr>
          <p:cNvPr id="346" name="Google Shape;346;p11"/>
          <p:cNvPicPr preferRelativeResize="0"/>
          <p:nvPr/>
        </p:nvPicPr>
        <p:blipFill rotWithShape="1">
          <a:blip r:embed="rId3">
            <a:alphaModFix/>
          </a:blip>
          <a:srcRect b="0" l="0" r="0" t="0"/>
          <a:stretch/>
        </p:blipFill>
        <p:spPr>
          <a:xfrm>
            <a:off x="620725" y="1623375"/>
            <a:ext cx="3969825" cy="2088375"/>
          </a:xfrm>
          <a:prstGeom prst="rect">
            <a:avLst/>
          </a:prstGeom>
          <a:noFill/>
          <a:ln cap="flat" cmpd="sng" w="9525">
            <a:solidFill>
              <a:srgbClr val="000000"/>
            </a:solidFill>
            <a:prstDash val="solid"/>
            <a:round/>
            <a:headEnd len="sm" w="sm" type="none"/>
            <a:tailEnd len="sm" w="sm" type="none"/>
          </a:ln>
        </p:spPr>
      </p:pic>
      <p:pic>
        <p:nvPicPr>
          <p:cNvPr id="347" name="Google Shape;347;p11"/>
          <p:cNvPicPr preferRelativeResize="0"/>
          <p:nvPr/>
        </p:nvPicPr>
        <p:blipFill rotWithShape="1">
          <a:blip r:embed="rId4">
            <a:alphaModFix/>
          </a:blip>
          <a:srcRect b="0" l="0" r="0" t="0"/>
          <a:stretch/>
        </p:blipFill>
        <p:spPr>
          <a:xfrm>
            <a:off x="4844925" y="1623374"/>
            <a:ext cx="3452150" cy="1928525"/>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2"/>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155CC"/>
                </a:solidFill>
              </a:rPr>
              <a:t>Sup</a:t>
            </a:r>
            <a:r>
              <a:rPr b="1" lang="en"/>
              <a:t>erscript &amp; </a:t>
            </a:r>
            <a:r>
              <a:rPr b="1" lang="en">
                <a:solidFill>
                  <a:srgbClr val="1155CC"/>
                </a:solidFill>
              </a:rPr>
              <a:t>Sub</a:t>
            </a:r>
            <a:r>
              <a:rPr b="1" lang="en"/>
              <a:t>script / Sobrescrito e Subscrito</a:t>
            </a:r>
            <a:endParaRPr b="1"/>
          </a:p>
        </p:txBody>
      </p:sp>
      <p:sp>
        <p:nvSpPr>
          <p:cNvPr id="353" name="Google Shape;353;p12"/>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500"/>
              <a:buNone/>
            </a:pPr>
            <a:fld id="{00000000-1234-1234-1234-123412341234}" type="slidenum">
              <a:rPr lang="en"/>
              <a:t>‹#›</a:t>
            </a:fld>
            <a:endParaRPr/>
          </a:p>
        </p:txBody>
      </p:sp>
      <p:sp>
        <p:nvSpPr>
          <p:cNvPr id="354" name="Google Shape;354;p12"/>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355" name="Google Shape;355;p12"/>
          <p:cNvPicPr preferRelativeResize="0"/>
          <p:nvPr/>
        </p:nvPicPr>
        <p:blipFill rotWithShape="1">
          <a:blip r:embed="rId3">
            <a:alphaModFix/>
          </a:blip>
          <a:srcRect b="0" l="0" r="0" t="0"/>
          <a:stretch/>
        </p:blipFill>
        <p:spPr>
          <a:xfrm>
            <a:off x="2645475" y="1637100"/>
            <a:ext cx="3853049" cy="1157125"/>
          </a:xfrm>
          <a:prstGeom prst="rect">
            <a:avLst/>
          </a:prstGeom>
          <a:noFill/>
          <a:ln cap="flat" cmpd="sng" w="9525">
            <a:solidFill>
              <a:srgbClr val="000000"/>
            </a:solidFill>
            <a:prstDash val="solid"/>
            <a:round/>
            <a:headEnd len="sm" w="sm" type="none"/>
            <a:tailEnd len="sm" w="sm" type="none"/>
          </a:ln>
        </p:spPr>
      </p:pic>
      <p:pic>
        <p:nvPicPr>
          <p:cNvPr id="356" name="Google Shape;356;p12"/>
          <p:cNvPicPr preferRelativeResize="0"/>
          <p:nvPr/>
        </p:nvPicPr>
        <p:blipFill rotWithShape="1">
          <a:blip r:embed="rId4">
            <a:alphaModFix/>
          </a:blip>
          <a:srcRect b="0" l="0" r="0" t="0"/>
          <a:stretch/>
        </p:blipFill>
        <p:spPr>
          <a:xfrm>
            <a:off x="2543725" y="2999590"/>
            <a:ext cx="4056552" cy="1056837"/>
          </a:xfrm>
          <a:prstGeom prst="rect">
            <a:avLst/>
          </a:prstGeom>
          <a:noFill/>
          <a:ln cap="flat" cmpd="sng" w="9525">
            <a:solidFill>
              <a:srgbClr val="000000"/>
            </a:solidFill>
            <a:prstDash val="solid"/>
            <a:round/>
            <a:headEnd len="sm" w="sm" type="none"/>
            <a:tailEnd len="sm" w="sm" type="none"/>
          </a:ln>
        </p:spPr>
      </p:pic>
      <p:sp>
        <p:nvSpPr>
          <p:cNvPr id="357" name="Google Shape;357;p12"/>
          <p:cNvSpPr txBox="1"/>
          <p:nvPr>
            <p:ph idx="1" type="body"/>
          </p:nvPr>
        </p:nvSpPr>
        <p:spPr>
          <a:xfrm>
            <a:off x="1086650" y="724450"/>
            <a:ext cx="6766800" cy="6465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O elemento </a:t>
            </a:r>
            <a:r>
              <a:rPr b="1" lang="en" sz="1400"/>
              <a:t>&lt;sup&gt;</a:t>
            </a:r>
            <a:r>
              <a:rPr lang="en" sz="1400"/>
              <a:t> é usado para conter caracteres que devem ser sobrescritos (Ex: 8</a:t>
            </a:r>
            <a:r>
              <a:rPr b="1" lang="en" sz="1400"/>
              <a:t>³</a:t>
            </a:r>
            <a:r>
              <a:rPr lang="en" sz="1400"/>
              <a:t>). O elemento </a:t>
            </a:r>
            <a:r>
              <a:rPr b="1" lang="en" sz="1400"/>
              <a:t>&lt;sub&gt;</a:t>
            </a:r>
            <a:r>
              <a:rPr lang="en" sz="1400"/>
              <a:t> é usado para conter caracteres que devem ser subscritos. (Ex: H</a:t>
            </a:r>
            <a:r>
              <a:rPr b="1" lang="en" sz="1400"/>
              <a:t>₂</a:t>
            </a:r>
            <a:r>
              <a:rPr lang="en" sz="1400"/>
              <a:t>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2efc2edb5d2_0_4"/>
          <p:cNvSpPr txBox="1"/>
          <p:nvPr>
            <p:ph idx="1" type="body"/>
          </p:nvPr>
        </p:nvSpPr>
        <p:spPr>
          <a:xfrm>
            <a:off x="883375" y="1471150"/>
            <a:ext cx="6892200" cy="2906400"/>
          </a:xfrm>
          <a:prstGeom prst="rect">
            <a:avLst/>
          </a:prstGeom>
          <a:noFill/>
          <a:ln>
            <a:noFill/>
          </a:ln>
        </p:spPr>
        <p:txBody>
          <a:bodyPr anchorCtr="0" anchor="t" bIns="0" lIns="0" spcFirstLastPara="1" rIns="0" wrap="square" tIns="0">
            <a:noAutofit/>
          </a:bodyPr>
          <a:lstStyle/>
          <a:p>
            <a:pPr indent="457200" lvl="0" marL="0" rtl="0" algn="just">
              <a:lnSpc>
                <a:spcPct val="100000"/>
              </a:lnSpc>
              <a:spcBef>
                <a:spcPts val="0"/>
              </a:spcBef>
              <a:spcAft>
                <a:spcPts val="1000"/>
              </a:spcAft>
              <a:buSzPts val="2200"/>
              <a:buNone/>
            </a:pPr>
            <a:r>
              <a:rPr lang="en" sz="1400"/>
              <a:t>Em sua forma mais simples, uma página da Web nada mais é do que um Documento HTML que descreve para um navegador da Web o conteúdo e a estrutura do documento. Experimente acessar qualquer site e pressionar </a:t>
            </a:r>
            <a:r>
              <a:rPr b="1" lang="en" sz="1400"/>
              <a:t>ctrl + u</a:t>
            </a:r>
            <a:r>
              <a:rPr lang="en" sz="1400"/>
              <a:t> para acessar o código fonte.</a:t>
            </a:r>
            <a:endParaRPr/>
          </a:p>
        </p:txBody>
      </p:sp>
      <p:sp>
        <p:nvSpPr>
          <p:cNvPr id="189" name="Google Shape;189;g2efc2edb5d2_0_4"/>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
              <a:t>Como funciona uma Página Web</a:t>
            </a:r>
            <a:endParaRPr/>
          </a:p>
        </p:txBody>
      </p:sp>
      <p:sp>
        <p:nvSpPr>
          <p:cNvPr id="190" name="Google Shape;190;g2efc2edb5d2_0_4"/>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500"/>
              <a:buFont typeface="Arial"/>
              <a:buNone/>
            </a:pPr>
            <a:fld id="{00000000-1234-1234-1234-123412341234}" type="slidenum">
              <a:rPr lang="en"/>
              <a:t>‹#›</a:t>
            </a:fld>
            <a:endParaRPr/>
          </a:p>
        </p:txBody>
      </p:sp>
      <p:sp>
        <p:nvSpPr>
          <p:cNvPr id="191" name="Google Shape;191;g2efc2edb5d2_0_4"/>
          <p:cNvSpPr/>
          <p:nvPr/>
        </p:nvSpPr>
        <p:spPr>
          <a:xfrm>
            <a:off x="7812624" y="3691500"/>
            <a:ext cx="906340" cy="903912"/>
          </a:xfrm>
          <a:custGeom>
            <a:rect b="b" l="l" r="r" t="t"/>
            <a:pathLst>
              <a:path extrusionOk="0" h="17909" w="17958">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2" name="Google Shape;192;g2efc2edb5d2_0_4"/>
          <p:cNvPicPr preferRelativeResize="0"/>
          <p:nvPr/>
        </p:nvPicPr>
        <p:blipFill rotWithShape="1">
          <a:blip r:embed="rId3">
            <a:alphaModFix/>
          </a:blip>
          <a:srcRect b="0" l="0" r="0" t="0"/>
          <a:stretch/>
        </p:blipFill>
        <p:spPr>
          <a:xfrm>
            <a:off x="1884113" y="2606823"/>
            <a:ext cx="5375776" cy="1840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1"/>
          <p:cNvSpPr txBox="1"/>
          <p:nvPr>
            <p:ph type="ctrTitle"/>
          </p:nvPr>
        </p:nvSpPr>
        <p:spPr>
          <a:xfrm>
            <a:off x="1773450" y="2032825"/>
            <a:ext cx="5597100" cy="840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5200"/>
              <a:buNone/>
            </a:pPr>
            <a:r>
              <a:rPr lang="en"/>
              <a:t>Listas</a:t>
            </a:r>
            <a:endParaRPr/>
          </a:p>
        </p:txBody>
      </p:sp>
      <p:sp>
        <p:nvSpPr>
          <p:cNvPr id="363" name="Google Shape;363;p21"/>
          <p:cNvSpPr txBox="1"/>
          <p:nvPr/>
        </p:nvSpPr>
        <p:spPr>
          <a:xfrm>
            <a:off x="686100" y="491800"/>
            <a:ext cx="1493700" cy="148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chemeClr val="dk1"/>
                </a:solidFill>
                <a:latin typeface="Amatic SC"/>
                <a:ea typeface="Amatic SC"/>
                <a:cs typeface="Amatic SC"/>
                <a:sym typeface="Amatic SC"/>
              </a:rPr>
              <a:t>3</a:t>
            </a:r>
            <a:endParaRPr b="1" i="0" sz="7200" u="none" cap="none" strike="noStrike">
              <a:solidFill>
                <a:schemeClr val="dk1"/>
              </a:solidFill>
              <a:latin typeface="Amatic SC"/>
              <a:ea typeface="Amatic SC"/>
              <a:cs typeface="Amatic SC"/>
              <a:sym typeface="Amatic S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2"/>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500"/>
              <a:buNone/>
            </a:pPr>
            <a:fld id="{00000000-1234-1234-1234-123412341234}" type="slidenum">
              <a:rPr lang="en"/>
              <a:t>‹#›</a:t>
            </a:fld>
            <a:endParaRPr/>
          </a:p>
        </p:txBody>
      </p:sp>
      <p:sp>
        <p:nvSpPr>
          <p:cNvPr id="369" name="Google Shape;369;p22"/>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
              <a:t>Tipos de Lista</a:t>
            </a:r>
            <a:endParaRPr/>
          </a:p>
        </p:txBody>
      </p:sp>
      <p:sp>
        <p:nvSpPr>
          <p:cNvPr id="370" name="Google Shape;370;p22"/>
          <p:cNvSpPr txBox="1"/>
          <p:nvPr>
            <p:ph idx="1" type="body"/>
          </p:nvPr>
        </p:nvSpPr>
        <p:spPr>
          <a:xfrm>
            <a:off x="883375" y="1626700"/>
            <a:ext cx="6627300" cy="2696700"/>
          </a:xfrm>
          <a:prstGeom prst="rect">
            <a:avLst/>
          </a:prstGeom>
          <a:noFill/>
          <a:ln>
            <a:noFill/>
          </a:ln>
        </p:spPr>
        <p:txBody>
          <a:bodyPr anchorCtr="0" anchor="t" bIns="0" lIns="0" spcFirstLastPara="1" rIns="0" wrap="square" tIns="0">
            <a:noAutofit/>
          </a:bodyPr>
          <a:lstStyle/>
          <a:p>
            <a:pPr indent="457200" lvl="0" marL="0" rtl="0" algn="just">
              <a:lnSpc>
                <a:spcPct val="100000"/>
              </a:lnSpc>
              <a:spcBef>
                <a:spcPts val="0"/>
              </a:spcBef>
              <a:spcAft>
                <a:spcPts val="0"/>
              </a:spcAft>
              <a:buSzPts val="2000"/>
              <a:buNone/>
            </a:pPr>
            <a:r>
              <a:rPr lang="en" sz="1600"/>
              <a:t>● </a:t>
            </a:r>
            <a:r>
              <a:rPr b="1" lang="en" sz="1600"/>
              <a:t>Listas ordenadas</a:t>
            </a:r>
            <a:r>
              <a:rPr lang="en" sz="1600"/>
              <a:t> são listas em que cada item da lista é numerado. Por exemplo, a lista pode ser um conjunto de etapas para uma receita que deve ser executada em ordem ou um contrato legal em que cada ponto precisa ser identificado por um número de seção.</a:t>
            </a:r>
            <a:endParaRPr sz="1600"/>
          </a:p>
          <a:p>
            <a:pPr indent="457200" lvl="0" marL="0" rtl="0" algn="just">
              <a:lnSpc>
                <a:spcPct val="100000"/>
              </a:lnSpc>
              <a:spcBef>
                <a:spcPts val="1000"/>
              </a:spcBef>
              <a:spcAft>
                <a:spcPts val="0"/>
              </a:spcAft>
              <a:buSzPts val="2000"/>
              <a:buNone/>
            </a:pPr>
            <a:r>
              <a:rPr lang="en" sz="1600"/>
              <a:t>● </a:t>
            </a:r>
            <a:r>
              <a:rPr b="1" lang="en" sz="1600"/>
              <a:t>Listas não ordenadas</a:t>
            </a:r>
            <a:r>
              <a:rPr lang="en" sz="1600"/>
              <a:t> são listas que começam com um marcador (em vez de caracteres que indicam a ordem).</a:t>
            </a:r>
            <a:endParaRPr sz="1600"/>
          </a:p>
          <a:p>
            <a:pPr indent="457200" lvl="0" marL="0" rtl="0" algn="just">
              <a:lnSpc>
                <a:spcPct val="100000"/>
              </a:lnSpc>
              <a:spcBef>
                <a:spcPts val="1000"/>
              </a:spcBef>
              <a:spcAft>
                <a:spcPts val="1000"/>
              </a:spcAft>
              <a:buSzPts val="2000"/>
              <a:buNone/>
            </a:pPr>
            <a:r>
              <a:rPr lang="en" sz="1600"/>
              <a:t>● </a:t>
            </a:r>
            <a:r>
              <a:rPr b="1" lang="en" sz="1600"/>
              <a:t>Listas de definições</a:t>
            </a:r>
            <a:r>
              <a:rPr lang="en" sz="1600"/>
              <a:t> são compostas por um conjunto de termos juntamente com as definições de cada um desses termos.</a:t>
            </a:r>
            <a:endParaRPr sz="1600"/>
          </a:p>
        </p:txBody>
      </p:sp>
      <p:sp>
        <p:nvSpPr>
          <p:cNvPr id="371" name="Google Shape;371;p22"/>
          <p:cNvSpPr/>
          <p:nvPr/>
        </p:nvSpPr>
        <p:spPr>
          <a:xfrm>
            <a:off x="7819311" y="3787170"/>
            <a:ext cx="916601" cy="810362"/>
          </a:xfrm>
          <a:custGeom>
            <a:rect b="b" l="l" r="r" t="t"/>
            <a:pathLst>
              <a:path extrusionOk="0" h="384058" w="434408">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3"/>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500"/>
              <a:buNone/>
            </a:pPr>
            <a:fld id="{00000000-1234-1234-1234-123412341234}" type="slidenum">
              <a:rPr lang="en"/>
              <a:t>‹#›</a:t>
            </a:fld>
            <a:endParaRPr/>
          </a:p>
        </p:txBody>
      </p:sp>
      <p:sp>
        <p:nvSpPr>
          <p:cNvPr id="377" name="Google Shape;377;p23"/>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 name="Google Shape;378;p23"/>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155CC"/>
                </a:solidFill>
              </a:rPr>
              <a:t>O</a:t>
            </a:r>
            <a:r>
              <a:rPr b="1" lang="en">
                <a:solidFill>
                  <a:srgbClr val="2B3547"/>
                </a:solidFill>
              </a:rPr>
              <a:t>rdered</a:t>
            </a:r>
            <a:r>
              <a:rPr b="1" lang="en">
                <a:solidFill>
                  <a:srgbClr val="1155CC"/>
                </a:solidFill>
              </a:rPr>
              <a:t> L</a:t>
            </a:r>
            <a:r>
              <a:rPr b="1" lang="en">
                <a:solidFill>
                  <a:srgbClr val="2B3547"/>
                </a:solidFill>
              </a:rPr>
              <a:t>ist / Lista Ordenada</a:t>
            </a:r>
            <a:endParaRPr b="1">
              <a:solidFill>
                <a:srgbClr val="2B3547"/>
              </a:solidFill>
            </a:endParaRPr>
          </a:p>
        </p:txBody>
      </p:sp>
      <p:sp>
        <p:nvSpPr>
          <p:cNvPr id="379" name="Google Shape;379;p23"/>
          <p:cNvSpPr txBox="1"/>
          <p:nvPr>
            <p:ph idx="1" type="body"/>
          </p:nvPr>
        </p:nvSpPr>
        <p:spPr>
          <a:xfrm>
            <a:off x="878375" y="724450"/>
            <a:ext cx="7418700" cy="4311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A lista ordenada é criada com o elemento</a:t>
            </a:r>
            <a:r>
              <a:rPr b="1" lang="en" sz="1400"/>
              <a:t> &lt;ol&gt;</a:t>
            </a:r>
            <a:r>
              <a:rPr lang="en" sz="1400"/>
              <a:t>. Cada item na lista é colocado entre uma tag de abertura </a:t>
            </a:r>
            <a:r>
              <a:rPr b="1" lang="en" sz="1400"/>
              <a:t>&lt;li&gt;</a:t>
            </a:r>
            <a:r>
              <a:rPr lang="en" sz="1400"/>
              <a:t> e uma tag de fechamento </a:t>
            </a:r>
            <a:r>
              <a:rPr b="1" lang="en" sz="1400"/>
              <a:t>&lt;/li&gt;</a:t>
            </a:r>
            <a:r>
              <a:rPr lang="en" sz="1400"/>
              <a:t>.  (O li significa </a:t>
            </a:r>
            <a:r>
              <a:rPr i="1" lang="en" sz="1400"/>
              <a:t>list item</a:t>
            </a:r>
            <a:r>
              <a:rPr lang="en" sz="1400"/>
              <a:t>.)</a:t>
            </a:r>
            <a:endParaRPr sz="1400"/>
          </a:p>
        </p:txBody>
      </p:sp>
      <p:pic>
        <p:nvPicPr>
          <p:cNvPr id="380" name="Google Shape;380;p23"/>
          <p:cNvPicPr preferRelativeResize="0"/>
          <p:nvPr/>
        </p:nvPicPr>
        <p:blipFill rotWithShape="1">
          <a:blip r:embed="rId3">
            <a:alphaModFix/>
          </a:blip>
          <a:srcRect b="0" l="0" r="0" t="0"/>
          <a:stretch/>
        </p:blipFill>
        <p:spPr>
          <a:xfrm>
            <a:off x="645350" y="1515775"/>
            <a:ext cx="3719850" cy="2274075"/>
          </a:xfrm>
          <a:prstGeom prst="rect">
            <a:avLst/>
          </a:prstGeom>
          <a:noFill/>
          <a:ln cap="flat" cmpd="sng" w="9525">
            <a:solidFill>
              <a:srgbClr val="000000"/>
            </a:solidFill>
            <a:prstDash val="solid"/>
            <a:round/>
            <a:headEnd len="sm" w="sm" type="none"/>
            <a:tailEnd len="sm" w="sm" type="none"/>
          </a:ln>
        </p:spPr>
      </p:pic>
      <p:pic>
        <p:nvPicPr>
          <p:cNvPr id="381" name="Google Shape;381;p23"/>
          <p:cNvPicPr preferRelativeResize="0"/>
          <p:nvPr/>
        </p:nvPicPr>
        <p:blipFill rotWithShape="1">
          <a:blip r:embed="rId4">
            <a:alphaModFix/>
          </a:blip>
          <a:srcRect b="0" l="0" r="0" t="0"/>
          <a:stretch/>
        </p:blipFill>
        <p:spPr>
          <a:xfrm>
            <a:off x="4535025" y="1887800"/>
            <a:ext cx="3869351" cy="1387125"/>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4"/>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500"/>
              <a:buNone/>
            </a:pPr>
            <a:fld id="{00000000-1234-1234-1234-123412341234}" type="slidenum">
              <a:rPr lang="en"/>
              <a:t>‹#›</a:t>
            </a:fld>
            <a:endParaRPr/>
          </a:p>
        </p:txBody>
      </p:sp>
      <p:sp>
        <p:nvSpPr>
          <p:cNvPr id="387" name="Google Shape;387;p24"/>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 name="Google Shape;388;p24"/>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155CC"/>
                </a:solidFill>
              </a:rPr>
              <a:t>U</a:t>
            </a:r>
            <a:r>
              <a:rPr b="1" lang="en">
                <a:solidFill>
                  <a:srgbClr val="2B3547"/>
                </a:solidFill>
              </a:rPr>
              <a:t>nordered</a:t>
            </a:r>
            <a:r>
              <a:rPr b="1" lang="en">
                <a:solidFill>
                  <a:srgbClr val="1155CC"/>
                </a:solidFill>
              </a:rPr>
              <a:t> L</a:t>
            </a:r>
            <a:r>
              <a:rPr b="1" lang="en">
                <a:solidFill>
                  <a:srgbClr val="2B3547"/>
                </a:solidFill>
              </a:rPr>
              <a:t>ist / Lista Não Ordenada</a:t>
            </a:r>
            <a:endParaRPr b="1">
              <a:solidFill>
                <a:srgbClr val="2B3547"/>
              </a:solidFill>
            </a:endParaRPr>
          </a:p>
        </p:txBody>
      </p:sp>
      <p:sp>
        <p:nvSpPr>
          <p:cNvPr id="389" name="Google Shape;389;p24"/>
          <p:cNvSpPr txBox="1"/>
          <p:nvPr>
            <p:ph idx="1" type="body"/>
          </p:nvPr>
        </p:nvSpPr>
        <p:spPr>
          <a:xfrm>
            <a:off x="878375" y="724450"/>
            <a:ext cx="7418700" cy="4311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A lista não ordenada é criada com o elemento </a:t>
            </a:r>
            <a:r>
              <a:rPr b="1" lang="en" sz="1400"/>
              <a:t>&lt;ul&gt;</a:t>
            </a:r>
            <a:r>
              <a:rPr lang="en" sz="1400"/>
              <a:t>. Cada item na lista é colocado entre uma tag de abertura </a:t>
            </a:r>
            <a:r>
              <a:rPr b="1" lang="en" sz="1400"/>
              <a:t>&lt;li&gt;</a:t>
            </a:r>
            <a:r>
              <a:rPr lang="en" sz="1400"/>
              <a:t> e uma tag de fechamento </a:t>
            </a:r>
            <a:r>
              <a:rPr b="1" lang="en" sz="1400"/>
              <a:t>&lt;/li&gt;</a:t>
            </a:r>
            <a:r>
              <a:rPr lang="en" sz="1400"/>
              <a:t>. (O li significa </a:t>
            </a:r>
            <a:r>
              <a:rPr i="1" lang="en" sz="1400"/>
              <a:t>list item</a:t>
            </a:r>
            <a:r>
              <a:rPr lang="en" sz="1400"/>
              <a:t>.)</a:t>
            </a:r>
            <a:endParaRPr sz="1400"/>
          </a:p>
        </p:txBody>
      </p:sp>
      <p:pic>
        <p:nvPicPr>
          <p:cNvPr id="390" name="Google Shape;390;p24"/>
          <p:cNvPicPr preferRelativeResize="0"/>
          <p:nvPr/>
        </p:nvPicPr>
        <p:blipFill rotWithShape="1">
          <a:blip r:embed="rId3">
            <a:alphaModFix/>
          </a:blip>
          <a:srcRect b="0" l="0" r="0" t="0"/>
          <a:stretch/>
        </p:blipFill>
        <p:spPr>
          <a:xfrm>
            <a:off x="1088575" y="1590450"/>
            <a:ext cx="3358076" cy="1962600"/>
          </a:xfrm>
          <a:prstGeom prst="rect">
            <a:avLst/>
          </a:prstGeom>
          <a:noFill/>
          <a:ln cap="flat" cmpd="sng" w="9525">
            <a:solidFill>
              <a:srgbClr val="000000"/>
            </a:solidFill>
            <a:prstDash val="solid"/>
            <a:round/>
            <a:headEnd len="sm" w="sm" type="none"/>
            <a:tailEnd len="sm" w="sm" type="none"/>
          </a:ln>
        </p:spPr>
      </p:pic>
      <p:pic>
        <p:nvPicPr>
          <p:cNvPr id="391" name="Google Shape;391;p24"/>
          <p:cNvPicPr preferRelativeResize="0"/>
          <p:nvPr/>
        </p:nvPicPr>
        <p:blipFill rotWithShape="1">
          <a:blip r:embed="rId4">
            <a:alphaModFix/>
          </a:blip>
          <a:srcRect b="0" l="0" r="0" t="0"/>
          <a:stretch/>
        </p:blipFill>
        <p:spPr>
          <a:xfrm>
            <a:off x="5163175" y="1807325"/>
            <a:ext cx="2469100" cy="1528850"/>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7"/>
          <p:cNvSpPr txBox="1"/>
          <p:nvPr>
            <p:ph type="ctrTitle"/>
          </p:nvPr>
        </p:nvSpPr>
        <p:spPr>
          <a:xfrm>
            <a:off x="1773450" y="2032825"/>
            <a:ext cx="5597100" cy="840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5200"/>
              <a:buNone/>
            </a:pPr>
            <a:r>
              <a:rPr lang="en"/>
              <a:t>Links</a:t>
            </a:r>
            <a:endParaRPr/>
          </a:p>
        </p:txBody>
      </p:sp>
      <p:sp>
        <p:nvSpPr>
          <p:cNvPr id="397" name="Google Shape;397;p27"/>
          <p:cNvSpPr txBox="1"/>
          <p:nvPr/>
        </p:nvSpPr>
        <p:spPr>
          <a:xfrm>
            <a:off x="686100" y="491800"/>
            <a:ext cx="1493700" cy="148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chemeClr val="dk1"/>
                </a:solidFill>
                <a:latin typeface="Amatic SC"/>
                <a:ea typeface="Amatic SC"/>
                <a:cs typeface="Amatic SC"/>
                <a:sym typeface="Amatic SC"/>
              </a:rPr>
              <a:t>4</a:t>
            </a:r>
            <a:endParaRPr b="1" i="0" sz="7200" u="none" cap="none" strike="noStrike">
              <a:solidFill>
                <a:schemeClr val="dk1"/>
              </a:solidFill>
              <a:latin typeface="Amatic SC"/>
              <a:ea typeface="Amatic SC"/>
              <a:cs typeface="Amatic SC"/>
              <a:sym typeface="Amatic S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8"/>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500"/>
              <a:buNone/>
            </a:pPr>
            <a:fld id="{00000000-1234-1234-1234-123412341234}" type="slidenum">
              <a:rPr lang="en"/>
              <a:t>‹#›</a:t>
            </a:fld>
            <a:endParaRPr/>
          </a:p>
        </p:txBody>
      </p:sp>
      <p:sp>
        <p:nvSpPr>
          <p:cNvPr id="403" name="Google Shape;403;p28"/>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
              <a:t>Tipos de Links</a:t>
            </a:r>
            <a:endParaRPr/>
          </a:p>
        </p:txBody>
      </p:sp>
      <p:sp>
        <p:nvSpPr>
          <p:cNvPr id="404" name="Google Shape;404;p28"/>
          <p:cNvSpPr txBox="1"/>
          <p:nvPr>
            <p:ph idx="1" type="body"/>
          </p:nvPr>
        </p:nvSpPr>
        <p:spPr>
          <a:xfrm>
            <a:off x="883375" y="1626700"/>
            <a:ext cx="6627300" cy="2696700"/>
          </a:xfrm>
          <a:prstGeom prst="rect">
            <a:avLst/>
          </a:prstGeom>
          <a:noFill/>
          <a:ln>
            <a:noFill/>
          </a:ln>
        </p:spPr>
        <p:txBody>
          <a:bodyPr anchorCtr="0" anchor="t" bIns="0" lIns="0" spcFirstLastPara="1" rIns="0" wrap="square" tIns="0">
            <a:noAutofit/>
          </a:bodyPr>
          <a:lstStyle/>
          <a:p>
            <a:pPr indent="457200" lvl="0" marL="0" rtl="0" algn="just">
              <a:lnSpc>
                <a:spcPct val="100000"/>
              </a:lnSpc>
              <a:spcBef>
                <a:spcPts val="0"/>
              </a:spcBef>
              <a:spcAft>
                <a:spcPts val="0"/>
              </a:spcAft>
              <a:buSzPts val="2000"/>
              <a:buNone/>
            </a:pPr>
            <a:r>
              <a:rPr lang="en" sz="1600"/>
              <a:t>● Links de um site para outro</a:t>
            </a:r>
            <a:endParaRPr sz="1600"/>
          </a:p>
          <a:p>
            <a:pPr indent="457200" lvl="0" marL="0" rtl="0" algn="just">
              <a:lnSpc>
                <a:spcPct val="100000"/>
              </a:lnSpc>
              <a:spcBef>
                <a:spcPts val="1000"/>
              </a:spcBef>
              <a:spcAft>
                <a:spcPts val="0"/>
              </a:spcAft>
              <a:buSzPts val="2000"/>
              <a:buNone/>
            </a:pPr>
            <a:r>
              <a:rPr lang="en" sz="1600"/>
              <a:t>● Links de uma página para outra no mesmo site</a:t>
            </a:r>
            <a:endParaRPr sz="1600"/>
          </a:p>
          <a:p>
            <a:pPr indent="457200" lvl="0" marL="0" rtl="0" algn="just">
              <a:lnSpc>
                <a:spcPct val="100000"/>
              </a:lnSpc>
              <a:spcBef>
                <a:spcPts val="1000"/>
              </a:spcBef>
              <a:spcAft>
                <a:spcPts val="0"/>
              </a:spcAft>
              <a:buSzPts val="2000"/>
              <a:buNone/>
            </a:pPr>
            <a:r>
              <a:rPr lang="en" sz="1600"/>
              <a:t>● Links de uma parte de uma página da web para outra parte da mesma página</a:t>
            </a:r>
            <a:endParaRPr sz="1600"/>
          </a:p>
          <a:p>
            <a:pPr indent="457200" lvl="0" marL="0" rtl="0" algn="just">
              <a:lnSpc>
                <a:spcPct val="100000"/>
              </a:lnSpc>
              <a:spcBef>
                <a:spcPts val="1000"/>
              </a:spcBef>
              <a:spcAft>
                <a:spcPts val="0"/>
              </a:spcAft>
              <a:buSzPts val="2000"/>
              <a:buNone/>
            </a:pPr>
            <a:r>
              <a:rPr lang="en" sz="1600"/>
              <a:t>● Links que abrem em uma nova janela do navegador</a:t>
            </a:r>
            <a:endParaRPr sz="1600"/>
          </a:p>
          <a:p>
            <a:pPr indent="457200" lvl="0" marL="0" rtl="0" algn="just">
              <a:lnSpc>
                <a:spcPct val="100000"/>
              </a:lnSpc>
              <a:spcBef>
                <a:spcPts val="1000"/>
              </a:spcBef>
              <a:spcAft>
                <a:spcPts val="1000"/>
              </a:spcAft>
              <a:buSzPts val="2000"/>
              <a:buNone/>
            </a:pPr>
            <a:r>
              <a:rPr lang="en" sz="1600"/>
              <a:t>● Links que iniciam seu programa de e-mail e direcionam um novo e-mail para alguém</a:t>
            </a:r>
            <a:endParaRPr sz="1600"/>
          </a:p>
        </p:txBody>
      </p:sp>
      <p:sp>
        <p:nvSpPr>
          <p:cNvPr id="405" name="Google Shape;405;p28"/>
          <p:cNvSpPr/>
          <p:nvPr/>
        </p:nvSpPr>
        <p:spPr>
          <a:xfrm>
            <a:off x="7819311" y="3787170"/>
            <a:ext cx="916601" cy="810362"/>
          </a:xfrm>
          <a:custGeom>
            <a:rect b="b" l="l" r="r" t="t"/>
            <a:pathLst>
              <a:path extrusionOk="0" h="384058" w="434408">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xEl>
                                              <p:pRg end="0" st="0"/>
                                            </p:txEl>
                                          </p:spTgt>
                                        </p:tgtEl>
                                        <p:attrNameLst>
                                          <p:attrName>style.visibility</p:attrName>
                                        </p:attrNameLst>
                                      </p:cBhvr>
                                      <p:to>
                                        <p:strVal val="visible"/>
                                      </p:to>
                                    </p:set>
                                    <p:animEffect filter="fade" transition="in">
                                      <p:cBhvr>
                                        <p:cTn dur="1000"/>
                                        <p:tgtEl>
                                          <p:spTgt spid="4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xEl>
                                              <p:pRg end="1" st="1"/>
                                            </p:txEl>
                                          </p:spTgt>
                                        </p:tgtEl>
                                        <p:attrNameLst>
                                          <p:attrName>style.visibility</p:attrName>
                                        </p:attrNameLst>
                                      </p:cBhvr>
                                      <p:to>
                                        <p:strVal val="visible"/>
                                      </p:to>
                                    </p:set>
                                    <p:animEffect filter="fade" transition="in">
                                      <p:cBhvr>
                                        <p:cTn dur="1000"/>
                                        <p:tgtEl>
                                          <p:spTgt spid="4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xEl>
                                              <p:pRg end="2" st="2"/>
                                            </p:txEl>
                                          </p:spTgt>
                                        </p:tgtEl>
                                        <p:attrNameLst>
                                          <p:attrName>style.visibility</p:attrName>
                                        </p:attrNameLst>
                                      </p:cBhvr>
                                      <p:to>
                                        <p:strVal val="visible"/>
                                      </p:to>
                                    </p:set>
                                    <p:animEffect filter="fade" transition="in">
                                      <p:cBhvr>
                                        <p:cTn dur="1000"/>
                                        <p:tgtEl>
                                          <p:spTgt spid="4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xEl>
                                              <p:pRg end="3" st="3"/>
                                            </p:txEl>
                                          </p:spTgt>
                                        </p:tgtEl>
                                        <p:attrNameLst>
                                          <p:attrName>style.visibility</p:attrName>
                                        </p:attrNameLst>
                                      </p:cBhvr>
                                      <p:to>
                                        <p:strVal val="visible"/>
                                      </p:to>
                                    </p:set>
                                    <p:animEffect filter="fade" transition="in">
                                      <p:cBhvr>
                                        <p:cTn dur="1000"/>
                                        <p:tgtEl>
                                          <p:spTgt spid="4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xEl>
                                              <p:pRg end="4" st="4"/>
                                            </p:txEl>
                                          </p:spTgt>
                                        </p:tgtEl>
                                        <p:attrNameLst>
                                          <p:attrName>style.visibility</p:attrName>
                                        </p:attrNameLst>
                                      </p:cBhvr>
                                      <p:to>
                                        <p:strVal val="visible"/>
                                      </p:to>
                                    </p:set>
                                    <p:animEffect filter="fade" transition="in">
                                      <p:cBhvr>
                                        <p:cTn dur="1000"/>
                                        <p:tgtEl>
                                          <p:spTgt spid="40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9"/>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500"/>
              <a:buNone/>
            </a:pPr>
            <a:fld id="{00000000-1234-1234-1234-123412341234}" type="slidenum">
              <a:rPr lang="en"/>
              <a:t>‹#›</a:t>
            </a:fld>
            <a:endParaRPr/>
          </a:p>
        </p:txBody>
      </p:sp>
      <p:sp>
        <p:nvSpPr>
          <p:cNvPr id="411" name="Google Shape;411;p29"/>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 name="Google Shape;412;p29"/>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2B3547"/>
                </a:solidFill>
              </a:rPr>
              <a:t>Links de um site para outro</a:t>
            </a:r>
            <a:endParaRPr b="1">
              <a:solidFill>
                <a:srgbClr val="2B3547"/>
              </a:solidFill>
            </a:endParaRPr>
          </a:p>
        </p:txBody>
      </p:sp>
      <p:sp>
        <p:nvSpPr>
          <p:cNvPr id="413" name="Google Shape;413;p29"/>
          <p:cNvSpPr txBox="1"/>
          <p:nvPr>
            <p:ph idx="1" type="body"/>
          </p:nvPr>
        </p:nvSpPr>
        <p:spPr>
          <a:xfrm>
            <a:off x="878375" y="724450"/>
            <a:ext cx="7418700" cy="8619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Os links são criados usando o elemento </a:t>
            </a:r>
            <a:r>
              <a:rPr b="1" lang="en" sz="1400"/>
              <a:t>&lt;a&gt;</a:t>
            </a:r>
            <a:r>
              <a:rPr lang="en" sz="1400"/>
              <a:t> que possui um atributo chamado </a:t>
            </a:r>
            <a:r>
              <a:rPr b="1" lang="en" sz="1400"/>
              <a:t>href</a:t>
            </a:r>
            <a:r>
              <a:rPr lang="en" sz="1400"/>
              <a:t>. O valor do atributo href é um link </a:t>
            </a:r>
            <a:r>
              <a:rPr b="1" lang="en" sz="1400"/>
              <a:t>absoluto</a:t>
            </a:r>
            <a:r>
              <a:rPr lang="en" sz="1400"/>
              <a:t>, a página que você deseja que as pessoas acessem quando clicarem no link. Os usuários podem clicar em qualquer coisa que esteja entre as tags do elemento &lt;a&gt; para serem levados para a página especificada no atributo href.</a:t>
            </a:r>
            <a:endParaRPr sz="1400"/>
          </a:p>
        </p:txBody>
      </p:sp>
      <p:pic>
        <p:nvPicPr>
          <p:cNvPr id="414" name="Google Shape;414;p29"/>
          <p:cNvPicPr preferRelativeResize="0"/>
          <p:nvPr/>
        </p:nvPicPr>
        <p:blipFill rotWithShape="1">
          <a:blip r:embed="rId3">
            <a:alphaModFix/>
          </a:blip>
          <a:srcRect b="0" l="0" r="0" t="0"/>
          <a:stretch/>
        </p:blipFill>
        <p:spPr>
          <a:xfrm>
            <a:off x="1143475" y="1738750"/>
            <a:ext cx="3328892" cy="2370659"/>
          </a:xfrm>
          <a:prstGeom prst="rect">
            <a:avLst/>
          </a:prstGeom>
          <a:noFill/>
          <a:ln cap="flat" cmpd="sng" w="9525">
            <a:solidFill>
              <a:srgbClr val="000000"/>
            </a:solidFill>
            <a:prstDash val="solid"/>
            <a:round/>
            <a:headEnd len="sm" w="sm" type="none"/>
            <a:tailEnd len="sm" w="sm" type="none"/>
          </a:ln>
        </p:spPr>
      </p:pic>
      <p:pic>
        <p:nvPicPr>
          <p:cNvPr id="415" name="Google Shape;415;p29"/>
          <p:cNvPicPr preferRelativeResize="0"/>
          <p:nvPr/>
        </p:nvPicPr>
        <p:blipFill rotWithShape="1">
          <a:blip r:embed="rId4">
            <a:alphaModFix/>
          </a:blip>
          <a:srcRect b="0" l="0" r="0" t="0"/>
          <a:stretch/>
        </p:blipFill>
        <p:spPr>
          <a:xfrm>
            <a:off x="5228748" y="2034650"/>
            <a:ext cx="1959625" cy="1778850"/>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1"/>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500"/>
              <a:buNone/>
            </a:pPr>
            <a:fld id="{00000000-1234-1234-1234-123412341234}" type="slidenum">
              <a:rPr lang="en"/>
              <a:t>‹#›</a:t>
            </a:fld>
            <a:endParaRPr/>
          </a:p>
        </p:txBody>
      </p:sp>
      <p:sp>
        <p:nvSpPr>
          <p:cNvPr id="421" name="Google Shape;421;p31"/>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 name="Google Shape;422;p31"/>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2B3547"/>
                </a:solidFill>
              </a:rPr>
              <a:t>Abrindo links em uma nova aba</a:t>
            </a:r>
            <a:endParaRPr b="1">
              <a:solidFill>
                <a:srgbClr val="2B3547"/>
              </a:solidFill>
            </a:endParaRPr>
          </a:p>
        </p:txBody>
      </p:sp>
      <p:sp>
        <p:nvSpPr>
          <p:cNvPr id="423" name="Google Shape;423;p31"/>
          <p:cNvSpPr txBox="1"/>
          <p:nvPr>
            <p:ph idx="1" type="body"/>
          </p:nvPr>
        </p:nvSpPr>
        <p:spPr>
          <a:xfrm>
            <a:off x="878375" y="724450"/>
            <a:ext cx="7418700" cy="4311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Se você deseja que um link seja aberto em uma nova janela, pode usar o atributo </a:t>
            </a:r>
            <a:r>
              <a:rPr b="1" lang="en" sz="1400"/>
              <a:t>target</a:t>
            </a:r>
            <a:r>
              <a:rPr lang="en" sz="1400"/>
              <a:t> na tag de abertura </a:t>
            </a:r>
            <a:r>
              <a:rPr b="1" lang="en" sz="1400"/>
              <a:t>&lt;a&gt;</a:t>
            </a:r>
            <a:r>
              <a:rPr lang="en" sz="1400"/>
              <a:t>. O valor desse atributo deve ser </a:t>
            </a:r>
            <a:r>
              <a:rPr b="1" lang="en" sz="1400"/>
              <a:t>_blank</a:t>
            </a:r>
            <a:r>
              <a:rPr lang="en" sz="1400"/>
              <a:t>.</a:t>
            </a:r>
            <a:endParaRPr sz="1400"/>
          </a:p>
        </p:txBody>
      </p:sp>
      <p:pic>
        <p:nvPicPr>
          <p:cNvPr id="424" name="Google Shape;424;p31"/>
          <p:cNvPicPr preferRelativeResize="0"/>
          <p:nvPr/>
        </p:nvPicPr>
        <p:blipFill rotWithShape="1">
          <a:blip r:embed="rId3">
            <a:alphaModFix/>
          </a:blip>
          <a:srcRect b="0" l="0" r="0" t="0"/>
          <a:stretch/>
        </p:blipFill>
        <p:spPr>
          <a:xfrm>
            <a:off x="2257450" y="1596562"/>
            <a:ext cx="4629100" cy="921225"/>
          </a:xfrm>
          <a:prstGeom prst="rect">
            <a:avLst/>
          </a:prstGeom>
          <a:noFill/>
          <a:ln cap="flat" cmpd="sng" w="9525">
            <a:solidFill>
              <a:srgbClr val="000000"/>
            </a:solidFill>
            <a:prstDash val="solid"/>
            <a:round/>
            <a:headEnd len="sm" w="sm" type="none"/>
            <a:tailEnd len="sm" w="sm" type="none"/>
          </a:ln>
        </p:spPr>
      </p:pic>
      <p:pic>
        <p:nvPicPr>
          <p:cNvPr id="425" name="Google Shape;425;p31"/>
          <p:cNvPicPr preferRelativeResize="0"/>
          <p:nvPr/>
        </p:nvPicPr>
        <p:blipFill rotWithShape="1">
          <a:blip r:embed="rId4">
            <a:alphaModFix/>
          </a:blip>
          <a:srcRect b="0" l="0" r="0" t="0"/>
          <a:stretch/>
        </p:blipFill>
        <p:spPr>
          <a:xfrm>
            <a:off x="2613425" y="2899550"/>
            <a:ext cx="3917142" cy="921225"/>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4"/>
          <p:cNvSpPr txBox="1"/>
          <p:nvPr>
            <p:ph type="ctrTitle"/>
          </p:nvPr>
        </p:nvSpPr>
        <p:spPr>
          <a:xfrm>
            <a:off x="1773450" y="2032825"/>
            <a:ext cx="5597100" cy="840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5200"/>
              <a:buNone/>
            </a:pPr>
            <a:r>
              <a:rPr lang="en"/>
              <a:t>Imagens</a:t>
            </a:r>
            <a:endParaRPr/>
          </a:p>
        </p:txBody>
      </p:sp>
      <p:sp>
        <p:nvSpPr>
          <p:cNvPr id="431" name="Google Shape;431;p34"/>
          <p:cNvSpPr txBox="1"/>
          <p:nvPr/>
        </p:nvSpPr>
        <p:spPr>
          <a:xfrm>
            <a:off x="686100" y="491800"/>
            <a:ext cx="1493700" cy="148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chemeClr val="dk1"/>
                </a:solidFill>
                <a:latin typeface="Amatic SC"/>
                <a:ea typeface="Amatic SC"/>
                <a:cs typeface="Amatic SC"/>
                <a:sym typeface="Amatic SC"/>
              </a:rPr>
              <a:t>5</a:t>
            </a:r>
            <a:endParaRPr b="1" i="0" sz="7200" u="none" cap="none" strike="noStrike">
              <a:solidFill>
                <a:schemeClr val="dk1"/>
              </a:solidFill>
              <a:latin typeface="Amatic SC"/>
              <a:ea typeface="Amatic SC"/>
              <a:cs typeface="Amatic SC"/>
              <a:sym typeface="Amatic S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5"/>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500"/>
              <a:buNone/>
            </a:pPr>
            <a:fld id="{00000000-1234-1234-1234-123412341234}" type="slidenum">
              <a:rPr lang="en"/>
              <a:t>‹#›</a:t>
            </a:fld>
            <a:endParaRPr/>
          </a:p>
        </p:txBody>
      </p:sp>
      <p:sp>
        <p:nvSpPr>
          <p:cNvPr id="437" name="Google Shape;437;p35"/>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 name="Google Shape;438;p35"/>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2B3547"/>
                </a:solidFill>
              </a:rPr>
              <a:t>Adicionando imagens</a:t>
            </a:r>
            <a:endParaRPr b="1">
              <a:solidFill>
                <a:srgbClr val="2B3547"/>
              </a:solidFill>
            </a:endParaRPr>
          </a:p>
        </p:txBody>
      </p:sp>
      <p:pic>
        <p:nvPicPr>
          <p:cNvPr id="439" name="Google Shape;439;p35"/>
          <p:cNvPicPr preferRelativeResize="0"/>
          <p:nvPr/>
        </p:nvPicPr>
        <p:blipFill rotWithShape="1">
          <a:blip r:embed="rId3">
            <a:alphaModFix/>
          </a:blip>
          <a:srcRect b="0" l="0" r="0" t="0"/>
          <a:stretch/>
        </p:blipFill>
        <p:spPr>
          <a:xfrm>
            <a:off x="5054650" y="2160300"/>
            <a:ext cx="2638155" cy="1848249"/>
          </a:xfrm>
          <a:prstGeom prst="rect">
            <a:avLst/>
          </a:prstGeom>
          <a:noFill/>
          <a:ln cap="flat" cmpd="sng" w="9525">
            <a:solidFill>
              <a:srgbClr val="000000"/>
            </a:solidFill>
            <a:prstDash val="solid"/>
            <a:round/>
            <a:headEnd len="sm" w="sm" type="none"/>
            <a:tailEnd len="sm" w="sm" type="none"/>
          </a:ln>
        </p:spPr>
      </p:pic>
      <p:sp>
        <p:nvSpPr>
          <p:cNvPr id="440" name="Google Shape;440;p35"/>
          <p:cNvSpPr txBox="1"/>
          <p:nvPr/>
        </p:nvSpPr>
        <p:spPr>
          <a:xfrm>
            <a:off x="1035175" y="603850"/>
            <a:ext cx="7192200" cy="1303200"/>
          </a:xfrm>
          <a:prstGeom prst="rect">
            <a:avLst/>
          </a:prstGeom>
          <a:noFill/>
          <a:ln>
            <a:noFill/>
          </a:ln>
        </p:spPr>
        <p:txBody>
          <a:bodyPr anchorCtr="0" anchor="t" bIns="91425" lIns="91425" spcFirstLastPara="1" rIns="91425" wrap="square" tIns="91425">
            <a:spAutoFit/>
          </a:bodyPr>
          <a:lstStyle/>
          <a:p>
            <a:pPr indent="45720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Nunito"/>
                <a:ea typeface="Nunito"/>
                <a:cs typeface="Nunito"/>
                <a:sym typeface="Nunito"/>
              </a:rPr>
              <a:t>Para adicionar uma imagem na página, você precisa usar um elemento </a:t>
            </a:r>
            <a:r>
              <a:rPr b="1" i="0" lang="en" sz="1400" u="none" cap="none" strike="noStrike">
                <a:solidFill>
                  <a:schemeClr val="dk1"/>
                </a:solidFill>
                <a:latin typeface="Nunito"/>
                <a:ea typeface="Nunito"/>
                <a:cs typeface="Nunito"/>
                <a:sym typeface="Nunito"/>
              </a:rPr>
              <a:t>&lt;img&gt;</a:t>
            </a:r>
            <a:r>
              <a:rPr b="0" i="0" lang="en" sz="1400" u="none" cap="none" strike="noStrike">
                <a:solidFill>
                  <a:schemeClr val="dk1"/>
                </a:solidFill>
                <a:latin typeface="Nunito"/>
                <a:ea typeface="Nunito"/>
                <a:cs typeface="Nunito"/>
                <a:sym typeface="Nunito"/>
              </a:rPr>
              <a:t> (que não há tag de fechamento). Ele deve ter os dois atributos a seguir:</a:t>
            </a:r>
            <a:endParaRPr b="0" i="0" sz="1400" u="none" cap="none" strike="noStrike">
              <a:solidFill>
                <a:schemeClr val="dk1"/>
              </a:solidFill>
              <a:latin typeface="Nunito"/>
              <a:ea typeface="Nunito"/>
              <a:cs typeface="Nunito"/>
              <a:sym typeface="Nunito"/>
            </a:endParaRPr>
          </a:p>
          <a:p>
            <a:pPr indent="457200" lvl="0" marL="0" marR="0" rtl="0" algn="just">
              <a:lnSpc>
                <a:spcPct val="100000"/>
              </a:lnSpc>
              <a:spcBef>
                <a:spcPts val="1000"/>
              </a:spcBef>
              <a:spcAft>
                <a:spcPts val="0"/>
              </a:spcAft>
              <a:buClr>
                <a:srgbClr val="000000"/>
              </a:buClr>
              <a:buSzPts val="1400"/>
              <a:buFont typeface="Arial"/>
              <a:buNone/>
            </a:pPr>
            <a:r>
              <a:rPr b="1" i="0" lang="en" sz="1400" u="none" cap="none" strike="noStrike">
                <a:solidFill>
                  <a:schemeClr val="dk1"/>
                </a:solidFill>
                <a:latin typeface="Nunito"/>
                <a:ea typeface="Nunito"/>
                <a:cs typeface="Nunito"/>
                <a:sym typeface="Nunito"/>
              </a:rPr>
              <a:t>src</a:t>
            </a:r>
            <a:r>
              <a:rPr b="0" i="0" lang="en" sz="1400" u="none" cap="none" strike="noStrike">
                <a:solidFill>
                  <a:schemeClr val="dk1"/>
                </a:solidFill>
                <a:latin typeface="Nunito"/>
                <a:ea typeface="Nunito"/>
                <a:cs typeface="Nunito"/>
                <a:sym typeface="Nunito"/>
              </a:rPr>
              <a:t>: Informa ao navegador onde ele pode encontrar o arquivo de imagem.</a:t>
            </a:r>
            <a:endParaRPr b="0" i="0" sz="1400" u="none" cap="none" strike="noStrike">
              <a:solidFill>
                <a:schemeClr val="dk1"/>
              </a:solidFill>
              <a:latin typeface="Nunito"/>
              <a:ea typeface="Nunito"/>
              <a:cs typeface="Nunito"/>
              <a:sym typeface="Nunito"/>
            </a:endParaRPr>
          </a:p>
          <a:p>
            <a:pPr indent="457200" lvl="0" marL="0" marR="0" rtl="0" algn="just">
              <a:lnSpc>
                <a:spcPct val="100000"/>
              </a:lnSpc>
              <a:spcBef>
                <a:spcPts val="1000"/>
              </a:spcBef>
              <a:spcAft>
                <a:spcPts val="1000"/>
              </a:spcAft>
              <a:buClr>
                <a:srgbClr val="000000"/>
              </a:buClr>
              <a:buSzPts val="1400"/>
              <a:buFont typeface="Arial"/>
              <a:buNone/>
            </a:pPr>
            <a:r>
              <a:rPr b="1" i="0" lang="en" sz="1400" u="none" cap="none" strike="noStrike">
                <a:solidFill>
                  <a:schemeClr val="dk1"/>
                </a:solidFill>
                <a:latin typeface="Nunito"/>
                <a:ea typeface="Nunito"/>
                <a:cs typeface="Nunito"/>
                <a:sym typeface="Nunito"/>
              </a:rPr>
              <a:t>alt:</a:t>
            </a:r>
            <a:r>
              <a:rPr b="0" i="0" lang="en" sz="1400" u="none" cap="none" strike="noStrike">
                <a:solidFill>
                  <a:schemeClr val="dk1"/>
                </a:solidFill>
                <a:latin typeface="Nunito"/>
                <a:ea typeface="Nunito"/>
                <a:cs typeface="Nunito"/>
                <a:sym typeface="Nunito"/>
              </a:rPr>
              <a:t> Fornece uma descrição de texto da imagem se você não puder vê-la.</a:t>
            </a:r>
            <a:endParaRPr b="0" i="0" sz="1400" u="none" cap="none" strike="noStrike">
              <a:solidFill>
                <a:srgbClr val="000000"/>
              </a:solidFill>
              <a:latin typeface="Arial"/>
              <a:ea typeface="Arial"/>
              <a:cs typeface="Arial"/>
              <a:sym typeface="Arial"/>
            </a:endParaRPr>
          </a:p>
        </p:txBody>
      </p:sp>
      <p:pic>
        <p:nvPicPr>
          <p:cNvPr id="441" name="Google Shape;441;p35"/>
          <p:cNvPicPr preferRelativeResize="0"/>
          <p:nvPr/>
        </p:nvPicPr>
        <p:blipFill rotWithShape="1">
          <a:blip r:embed="rId4">
            <a:alphaModFix/>
          </a:blip>
          <a:srcRect b="0" l="0" r="0" t="0"/>
          <a:stretch/>
        </p:blipFill>
        <p:spPr>
          <a:xfrm>
            <a:off x="874975" y="2699313"/>
            <a:ext cx="3824038" cy="770213"/>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efc2edb5d2_0_79"/>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
              <a:t>HTML, CSS &amp; JavaScript</a:t>
            </a:r>
            <a:endParaRPr/>
          </a:p>
        </p:txBody>
      </p:sp>
      <p:sp>
        <p:nvSpPr>
          <p:cNvPr id="198" name="Google Shape;198;g2efc2edb5d2_0_79"/>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500"/>
              <a:buFont typeface="Arial"/>
              <a:buNone/>
            </a:pPr>
            <a:fld id="{00000000-1234-1234-1234-123412341234}" type="slidenum">
              <a:rPr lang="en"/>
              <a:t>‹#›</a:t>
            </a:fld>
            <a:endParaRPr/>
          </a:p>
        </p:txBody>
      </p:sp>
      <p:sp>
        <p:nvSpPr>
          <p:cNvPr id="199" name="Google Shape;199;g2efc2edb5d2_0_79"/>
          <p:cNvSpPr/>
          <p:nvPr/>
        </p:nvSpPr>
        <p:spPr>
          <a:xfrm>
            <a:off x="7812624" y="3691500"/>
            <a:ext cx="906340" cy="903912"/>
          </a:xfrm>
          <a:custGeom>
            <a:rect b="b" l="l" r="r" t="t"/>
            <a:pathLst>
              <a:path extrusionOk="0" h="17909" w="17958">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0" name="Google Shape;200;g2efc2edb5d2_0_79"/>
          <p:cNvPicPr preferRelativeResize="0"/>
          <p:nvPr/>
        </p:nvPicPr>
        <p:blipFill rotWithShape="1">
          <a:blip r:embed="rId3">
            <a:alphaModFix/>
          </a:blip>
          <a:srcRect b="0" l="1603" r="0" t="1882"/>
          <a:stretch/>
        </p:blipFill>
        <p:spPr>
          <a:xfrm>
            <a:off x="1755213" y="1437975"/>
            <a:ext cx="5292225" cy="29668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7"/>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500"/>
              <a:buNone/>
            </a:pPr>
            <a:fld id="{00000000-1234-1234-1234-123412341234}" type="slidenum">
              <a:rPr lang="en"/>
              <a:t>‹#›</a:t>
            </a:fld>
            <a:endParaRPr/>
          </a:p>
        </p:txBody>
      </p:sp>
      <p:sp>
        <p:nvSpPr>
          <p:cNvPr id="447" name="Google Shape;447;p37"/>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 name="Google Shape;448;p37"/>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2B3547"/>
                </a:solidFill>
              </a:rPr>
              <a:t>Figura e legenda de figura</a:t>
            </a:r>
            <a:endParaRPr b="1">
              <a:solidFill>
                <a:srgbClr val="2B3547"/>
              </a:solidFill>
            </a:endParaRPr>
          </a:p>
        </p:txBody>
      </p:sp>
      <p:sp>
        <p:nvSpPr>
          <p:cNvPr id="449" name="Google Shape;449;p37"/>
          <p:cNvSpPr txBox="1"/>
          <p:nvPr>
            <p:ph idx="1" type="body"/>
          </p:nvPr>
        </p:nvSpPr>
        <p:spPr>
          <a:xfrm>
            <a:off x="878375" y="724450"/>
            <a:ext cx="7225800" cy="6465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O HTML5 introduziu um novo elemento </a:t>
            </a:r>
            <a:r>
              <a:rPr b="1" lang="en" sz="1400"/>
              <a:t>&lt;figure&gt;</a:t>
            </a:r>
            <a:r>
              <a:rPr lang="en" sz="1400"/>
              <a:t> para conter imagens e suas legendas de forma que os dois sejam associados. O elemento </a:t>
            </a:r>
            <a:r>
              <a:rPr b="1" lang="en" sz="1400"/>
              <a:t>&lt;figcaption&gt;</a:t>
            </a:r>
            <a:r>
              <a:rPr lang="en" sz="1400"/>
              <a:t> permite que os autores de páginas da Web adicionem uma legenda a uma imagem.</a:t>
            </a:r>
            <a:endParaRPr sz="1400"/>
          </a:p>
        </p:txBody>
      </p:sp>
      <p:pic>
        <p:nvPicPr>
          <p:cNvPr id="450" name="Google Shape;450;p37"/>
          <p:cNvPicPr preferRelativeResize="0"/>
          <p:nvPr/>
        </p:nvPicPr>
        <p:blipFill rotWithShape="1">
          <a:blip r:embed="rId3">
            <a:alphaModFix/>
          </a:blip>
          <a:srcRect b="0" l="0" r="0" t="0"/>
          <a:stretch/>
        </p:blipFill>
        <p:spPr>
          <a:xfrm>
            <a:off x="878375" y="1971750"/>
            <a:ext cx="4023550" cy="1952800"/>
          </a:xfrm>
          <a:prstGeom prst="rect">
            <a:avLst/>
          </a:prstGeom>
          <a:noFill/>
          <a:ln cap="flat" cmpd="sng" w="9525">
            <a:solidFill>
              <a:srgbClr val="000000"/>
            </a:solidFill>
            <a:prstDash val="solid"/>
            <a:round/>
            <a:headEnd len="sm" w="sm" type="none"/>
            <a:tailEnd len="sm" w="sm" type="none"/>
          </a:ln>
        </p:spPr>
      </p:pic>
      <p:pic>
        <p:nvPicPr>
          <p:cNvPr id="451" name="Google Shape;451;p37"/>
          <p:cNvPicPr preferRelativeResize="0"/>
          <p:nvPr/>
        </p:nvPicPr>
        <p:blipFill rotWithShape="1">
          <a:blip r:embed="rId4">
            <a:alphaModFix/>
          </a:blip>
          <a:srcRect b="0" l="0" r="0" t="0"/>
          <a:stretch/>
        </p:blipFill>
        <p:spPr>
          <a:xfrm>
            <a:off x="5165225" y="1886300"/>
            <a:ext cx="2632218" cy="2038240"/>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2efc2edb5d2_0_601"/>
          <p:cNvSpPr txBox="1"/>
          <p:nvPr>
            <p:ph type="ctrTitle"/>
          </p:nvPr>
        </p:nvSpPr>
        <p:spPr>
          <a:xfrm>
            <a:off x="2510400" y="1980100"/>
            <a:ext cx="5597100" cy="1488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5200"/>
              <a:buNone/>
            </a:pPr>
            <a:r>
              <a:rPr lang="en" sz="1800"/>
              <a:t>faça um “receita.html” e coloque todos os elementos que aprendeu até agora</a:t>
            </a:r>
            <a:endParaRPr sz="1800"/>
          </a:p>
          <a:p>
            <a:pPr indent="-342900" lvl="0" marL="457200" rtl="0" algn="l">
              <a:lnSpc>
                <a:spcPct val="90000"/>
              </a:lnSpc>
              <a:spcBef>
                <a:spcPts val="0"/>
              </a:spcBef>
              <a:spcAft>
                <a:spcPts val="0"/>
              </a:spcAft>
              <a:buSzPts val="1800"/>
              <a:buChar char="●"/>
            </a:pPr>
            <a:r>
              <a:rPr lang="en" sz="1800"/>
              <a:t> Título </a:t>
            </a:r>
            <a:endParaRPr sz="1800"/>
          </a:p>
          <a:p>
            <a:pPr indent="-342900" lvl="0" marL="457200" rtl="0" algn="l">
              <a:lnSpc>
                <a:spcPct val="90000"/>
              </a:lnSpc>
              <a:spcBef>
                <a:spcPts val="0"/>
              </a:spcBef>
              <a:spcAft>
                <a:spcPts val="0"/>
              </a:spcAft>
              <a:buSzPts val="1800"/>
              <a:buChar char="●"/>
            </a:pPr>
            <a:r>
              <a:rPr lang="en" sz="1800"/>
              <a:t>Descrição</a:t>
            </a:r>
            <a:endParaRPr sz="1800"/>
          </a:p>
          <a:p>
            <a:pPr indent="-342900" lvl="0" marL="457200" rtl="0" algn="l">
              <a:lnSpc>
                <a:spcPct val="90000"/>
              </a:lnSpc>
              <a:spcBef>
                <a:spcPts val="0"/>
              </a:spcBef>
              <a:spcAft>
                <a:spcPts val="0"/>
              </a:spcAft>
              <a:buSzPts val="1800"/>
              <a:buChar char="●"/>
            </a:pPr>
            <a:r>
              <a:rPr lang="en" sz="1800"/>
              <a:t>Foto</a:t>
            </a:r>
            <a:endParaRPr sz="1800"/>
          </a:p>
          <a:p>
            <a:pPr indent="-342900" lvl="0" marL="457200" rtl="0" algn="l">
              <a:lnSpc>
                <a:spcPct val="90000"/>
              </a:lnSpc>
              <a:spcBef>
                <a:spcPts val="0"/>
              </a:spcBef>
              <a:spcAft>
                <a:spcPts val="0"/>
              </a:spcAft>
              <a:buSzPts val="1800"/>
              <a:buChar char="●"/>
            </a:pPr>
            <a:r>
              <a:rPr lang="en" sz="1800"/>
              <a:t>Link para </a:t>
            </a:r>
            <a:r>
              <a:rPr lang="en" sz="1800"/>
              <a:t>vídeo</a:t>
            </a:r>
            <a:r>
              <a:rPr lang="en" sz="1800"/>
              <a:t> do youtube da receita</a:t>
            </a:r>
            <a:endParaRPr sz="1800"/>
          </a:p>
          <a:p>
            <a:pPr indent="-342900" lvl="0" marL="457200" rtl="0" algn="l">
              <a:spcBef>
                <a:spcPts val="0"/>
              </a:spcBef>
              <a:spcAft>
                <a:spcPts val="0"/>
              </a:spcAft>
              <a:buSzPts val="1800"/>
              <a:buChar char="●"/>
            </a:pPr>
            <a:r>
              <a:rPr lang="en" sz="1800"/>
              <a:t>Lista não ordenada com ingredientes</a:t>
            </a:r>
            <a:endParaRPr sz="1800"/>
          </a:p>
          <a:p>
            <a:pPr indent="-342900" lvl="0" marL="457200" rtl="0" algn="l">
              <a:lnSpc>
                <a:spcPct val="90000"/>
              </a:lnSpc>
              <a:spcBef>
                <a:spcPts val="0"/>
              </a:spcBef>
              <a:spcAft>
                <a:spcPts val="0"/>
              </a:spcAft>
              <a:buSzPts val="1800"/>
              <a:buChar char="●"/>
            </a:pPr>
            <a:r>
              <a:rPr lang="en" sz="1800"/>
              <a:t>Lista ordenada com modo de preparo</a:t>
            </a:r>
            <a:endParaRPr sz="1800"/>
          </a:p>
          <a:p>
            <a:pPr indent="0" lvl="0" marL="0" rtl="0" algn="l">
              <a:lnSpc>
                <a:spcPct val="90000"/>
              </a:lnSpc>
              <a:spcBef>
                <a:spcPts val="0"/>
              </a:spcBef>
              <a:spcAft>
                <a:spcPts val="0"/>
              </a:spcAft>
              <a:buSzPts val="5200"/>
              <a:buNone/>
            </a:pPr>
            <a:r>
              <a:t/>
            </a:r>
            <a:endParaRPr sz="1800"/>
          </a:p>
        </p:txBody>
      </p:sp>
      <p:sp>
        <p:nvSpPr>
          <p:cNvPr id="457" name="Google Shape;457;g2efc2edb5d2_0_601"/>
          <p:cNvSpPr txBox="1"/>
          <p:nvPr/>
        </p:nvSpPr>
        <p:spPr>
          <a:xfrm>
            <a:off x="686100" y="491800"/>
            <a:ext cx="1824300" cy="148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chemeClr val="dk1"/>
                </a:solidFill>
                <a:latin typeface="Amatic SC"/>
                <a:ea typeface="Amatic SC"/>
                <a:cs typeface="Amatic SC"/>
                <a:sym typeface="Amatic SC"/>
              </a:rPr>
              <a:t>pratica</a:t>
            </a:r>
            <a:endParaRPr b="1" i="0" sz="7200" u="none" cap="none" strike="noStrike">
              <a:solidFill>
                <a:schemeClr val="dk1"/>
              </a:solidFill>
              <a:latin typeface="Amatic SC"/>
              <a:ea typeface="Amatic SC"/>
              <a:cs typeface="Amatic SC"/>
              <a:sym typeface="Amatic S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2efcdc41cc8_0_10"/>
          <p:cNvSpPr txBox="1"/>
          <p:nvPr>
            <p:ph type="ctrTitle"/>
          </p:nvPr>
        </p:nvSpPr>
        <p:spPr>
          <a:xfrm>
            <a:off x="1773450" y="2032825"/>
            <a:ext cx="5597100" cy="840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5200"/>
              <a:buNone/>
            </a:pPr>
            <a:r>
              <a:rPr lang="en"/>
              <a:t>Tabelas</a:t>
            </a:r>
            <a:endParaRPr/>
          </a:p>
        </p:txBody>
      </p:sp>
      <p:sp>
        <p:nvSpPr>
          <p:cNvPr id="463" name="Google Shape;463;g2efcdc41cc8_0_10"/>
          <p:cNvSpPr txBox="1"/>
          <p:nvPr/>
        </p:nvSpPr>
        <p:spPr>
          <a:xfrm>
            <a:off x="686100" y="491800"/>
            <a:ext cx="1493700" cy="148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chemeClr val="dk1"/>
                </a:solidFill>
                <a:latin typeface="Amatic SC"/>
                <a:ea typeface="Amatic SC"/>
                <a:cs typeface="Amatic SC"/>
                <a:sym typeface="Amatic SC"/>
              </a:rPr>
              <a:t>1</a:t>
            </a:r>
            <a:endParaRPr b="1" i="0" sz="7200" u="none" cap="none" strike="noStrike">
              <a:solidFill>
                <a:schemeClr val="dk1"/>
              </a:solidFill>
              <a:latin typeface="Amatic SC"/>
              <a:ea typeface="Amatic SC"/>
              <a:cs typeface="Amatic SC"/>
              <a:sym typeface="Amatic S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2efcdc41cc8_0_189"/>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A1A1A"/>
                </a:solidFill>
              </a:rPr>
              <a:t>Estrutura Básica de uma Tabela</a:t>
            </a:r>
            <a:endParaRPr b="1">
              <a:solidFill>
                <a:srgbClr val="1A1A1A"/>
              </a:solidFill>
            </a:endParaRPr>
          </a:p>
        </p:txBody>
      </p:sp>
      <p:sp>
        <p:nvSpPr>
          <p:cNvPr id="469" name="Google Shape;469;g2efcdc41cc8_0_189"/>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470" name="Google Shape;470;g2efcdc41cc8_0_189"/>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 name="Google Shape;471;g2efcdc41cc8_0_189"/>
          <p:cNvSpPr txBox="1"/>
          <p:nvPr>
            <p:ph idx="1" type="body"/>
          </p:nvPr>
        </p:nvSpPr>
        <p:spPr>
          <a:xfrm>
            <a:off x="878375" y="724450"/>
            <a:ext cx="7284900" cy="8619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O elemento </a:t>
            </a:r>
            <a:r>
              <a:rPr b="1" lang="en" sz="1400"/>
              <a:t>&lt;table&gt;</a:t>
            </a:r>
            <a:r>
              <a:rPr lang="en" sz="1400"/>
              <a:t> é usado para criar uma tabela. O conteúdo da tabela é escrito linha por linha. Você indica o início de cada linha usando a tag </a:t>
            </a:r>
            <a:r>
              <a:rPr b="1" lang="en" sz="1400"/>
              <a:t>&lt;tr&gt;</a:t>
            </a:r>
            <a:r>
              <a:rPr lang="en" sz="1400"/>
              <a:t>. (O tr significa </a:t>
            </a:r>
            <a:r>
              <a:rPr i="1" lang="en" sz="1400"/>
              <a:t>table row</a:t>
            </a:r>
            <a:r>
              <a:rPr lang="en" sz="1400"/>
              <a:t>). Cada célula de uma tabela é representada usando um elemento </a:t>
            </a:r>
            <a:r>
              <a:rPr b="1" lang="en" sz="1400"/>
              <a:t>&lt;td&gt;</a:t>
            </a:r>
            <a:r>
              <a:rPr lang="en" sz="1400"/>
              <a:t>. (O td significa </a:t>
            </a:r>
            <a:r>
              <a:rPr i="1" lang="en" sz="1400"/>
              <a:t>table data</a:t>
            </a:r>
            <a:r>
              <a:rPr lang="en" sz="1400"/>
              <a:t>).</a:t>
            </a:r>
            <a:endParaRPr/>
          </a:p>
        </p:txBody>
      </p:sp>
      <p:pic>
        <p:nvPicPr>
          <p:cNvPr id="472" name="Google Shape;472;g2efcdc41cc8_0_189"/>
          <p:cNvPicPr preferRelativeResize="0"/>
          <p:nvPr/>
        </p:nvPicPr>
        <p:blipFill rotWithShape="1">
          <a:blip r:embed="rId3">
            <a:alphaModFix/>
          </a:blip>
          <a:srcRect b="0" l="0" r="0" t="0"/>
          <a:stretch/>
        </p:blipFill>
        <p:spPr>
          <a:xfrm>
            <a:off x="2285525" y="1586350"/>
            <a:ext cx="1244583" cy="2541775"/>
          </a:xfrm>
          <a:prstGeom prst="rect">
            <a:avLst/>
          </a:prstGeom>
          <a:noFill/>
          <a:ln>
            <a:noFill/>
          </a:ln>
        </p:spPr>
      </p:pic>
      <p:pic>
        <p:nvPicPr>
          <p:cNvPr id="473" name="Google Shape;473;g2efcdc41cc8_0_189"/>
          <p:cNvPicPr preferRelativeResize="0"/>
          <p:nvPr/>
        </p:nvPicPr>
        <p:blipFill rotWithShape="1">
          <a:blip r:embed="rId4">
            <a:alphaModFix/>
          </a:blip>
          <a:srcRect b="0" l="0" r="0" t="0"/>
          <a:stretch/>
        </p:blipFill>
        <p:spPr>
          <a:xfrm>
            <a:off x="5374883" y="2196175"/>
            <a:ext cx="1323975" cy="1123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2efcdc41cc8_0_555"/>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A1A1A"/>
                </a:solidFill>
              </a:rPr>
              <a:t>Cabeçalho da tabela</a:t>
            </a:r>
            <a:endParaRPr b="1">
              <a:solidFill>
                <a:srgbClr val="1A1A1A"/>
              </a:solidFill>
            </a:endParaRPr>
          </a:p>
        </p:txBody>
      </p:sp>
      <p:sp>
        <p:nvSpPr>
          <p:cNvPr id="479" name="Google Shape;479;g2efcdc41cc8_0_555"/>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480" name="Google Shape;480;g2efcdc41cc8_0_555"/>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 name="Google Shape;481;g2efcdc41cc8_0_555"/>
          <p:cNvSpPr txBox="1"/>
          <p:nvPr>
            <p:ph idx="1" type="body"/>
          </p:nvPr>
        </p:nvSpPr>
        <p:spPr>
          <a:xfrm>
            <a:off x="878375" y="724450"/>
            <a:ext cx="7284900" cy="4311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O elemento </a:t>
            </a:r>
            <a:r>
              <a:rPr b="1" lang="en" sz="1400"/>
              <a:t>&lt;th&gt;</a:t>
            </a:r>
            <a:r>
              <a:rPr lang="en" sz="1400"/>
              <a:t> é usado exatamente como o elemento </a:t>
            </a:r>
            <a:r>
              <a:rPr b="1" lang="en" sz="1400"/>
              <a:t>&lt;td&gt;</a:t>
            </a:r>
            <a:r>
              <a:rPr lang="en" sz="1400"/>
              <a:t>, mas sua finalidade é representar o cabeçalho de uma coluna ou linha. (O th significa </a:t>
            </a:r>
            <a:r>
              <a:rPr i="1" lang="en" sz="1400"/>
              <a:t>table heading</a:t>
            </a:r>
            <a:r>
              <a:rPr lang="en" sz="1400"/>
              <a:t>.).</a:t>
            </a:r>
            <a:endParaRPr/>
          </a:p>
        </p:txBody>
      </p:sp>
      <p:pic>
        <p:nvPicPr>
          <p:cNvPr id="482" name="Google Shape;482;g2efcdc41cc8_0_555"/>
          <p:cNvPicPr preferRelativeResize="0"/>
          <p:nvPr/>
        </p:nvPicPr>
        <p:blipFill rotWithShape="1">
          <a:blip r:embed="rId3">
            <a:alphaModFix/>
          </a:blip>
          <a:srcRect b="0" l="0" r="0" t="0"/>
          <a:stretch/>
        </p:blipFill>
        <p:spPr>
          <a:xfrm>
            <a:off x="1335575" y="1307950"/>
            <a:ext cx="2319588" cy="2801458"/>
          </a:xfrm>
          <a:prstGeom prst="rect">
            <a:avLst/>
          </a:prstGeom>
          <a:noFill/>
          <a:ln>
            <a:noFill/>
          </a:ln>
        </p:spPr>
      </p:pic>
      <p:pic>
        <p:nvPicPr>
          <p:cNvPr id="483" name="Google Shape;483;g2efcdc41cc8_0_555"/>
          <p:cNvPicPr preferRelativeResize="0"/>
          <p:nvPr/>
        </p:nvPicPr>
        <p:blipFill rotWithShape="1">
          <a:blip r:embed="rId4">
            <a:alphaModFix/>
          </a:blip>
          <a:srcRect b="0" l="0" r="0" t="0"/>
          <a:stretch/>
        </p:blipFill>
        <p:spPr>
          <a:xfrm>
            <a:off x="4999722" y="2054085"/>
            <a:ext cx="2566550" cy="1309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2efcdc41cc8_0_372"/>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A1A1A"/>
                </a:solidFill>
              </a:rPr>
              <a:t>Estendendo linhas e/ou colunas</a:t>
            </a:r>
            <a:endParaRPr b="1">
              <a:solidFill>
                <a:srgbClr val="1A1A1A"/>
              </a:solidFill>
            </a:endParaRPr>
          </a:p>
        </p:txBody>
      </p:sp>
      <p:sp>
        <p:nvSpPr>
          <p:cNvPr id="489" name="Google Shape;489;g2efcdc41cc8_0_372"/>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490" name="Google Shape;490;g2efcdc41cc8_0_372"/>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 name="Google Shape;491;g2efcdc41cc8_0_372"/>
          <p:cNvSpPr txBox="1"/>
          <p:nvPr>
            <p:ph idx="1" type="body"/>
          </p:nvPr>
        </p:nvSpPr>
        <p:spPr>
          <a:xfrm>
            <a:off x="878375" y="724450"/>
            <a:ext cx="7284900" cy="6465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O atributo </a:t>
            </a:r>
            <a:r>
              <a:rPr b="1" lang="en" sz="1400"/>
              <a:t>colspan</a:t>
            </a:r>
            <a:r>
              <a:rPr lang="en" sz="1400"/>
              <a:t> pode ser usado em um elemento &lt;th&gt; ou &lt;td&gt; e indica quantas colunas essa célula deve se estender. O mesmo acontece com o </a:t>
            </a:r>
            <a:r>
              <a:rPr b="1" lang="en" sz="1400"/>
              <a:t>rowspan</a:t>
            </a:r>
            <a:r>
              <a:rPr lang="en" sz="1400"/>
              <a:t>, mas o utilizamos para linhas.</a:t>
            </a:r>
            <a:endParaRPr/>
          </a:p>
        </p:txBody>
      </p:sp>
      <p:pic>
        <p:nvPicPr>
          <p:cNvPr id="492" name="Google Shape;492;g2efcdc41cc8_0_372"/>
          <p:cNvPicPr preferRelativeResize="0"/>
          <p:nvPr/>
        </p:nvPicPr>
        <p:blipFill rotWithShape="1">
          <a:blip r:embed="rId3">
            <a:alphaModFix/>
          </a:blip>
          <a:srcRect b="0" l="0" r="0" t="0"/>
          <a:stretch/>
        </p:blipFill>
        <p:spPr>
          <a:xfrm>
            <a:off x="2097575" y="1370949"/>
            <a:ext cx="2015677" cy="2738450"/>
          </a:xfrm>
          <a:prstGeom prst="rect">
            <a:avLst/>
          </a:prstGeom>
          <a:noFill/>
          <a:ln>
            <a:noFill/>
          </a:ln>
        </p:spPr>
      </p:pic>
      <p:pic>
        <p:nvPicPr>
          <p:cNvPr id="493" name="Google Shape;493;g2efcdc41cc8_0_372"/>
          <p:cNvPicPr preferRelativeResize="0"/>
          <p:nvPr/>
        </p:nvPicPr>
        <p:blipFill rotWithShape="1">
          <a:blip r:embed="rId4">
            <a:alphaModFix/>
          </a:blip>
          <a:srcRect b="0" l="0" r="0" t="0"/>
          <a:stretch/>
        </p:blipFill>
        <p:spPr>
          <a:xfrm>
            <a:off x="4781501" y="2103550"/>
            <a:ext cx="2430595" cy="142563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2eff5ff4f13_0_0"/>
          <p:cNvSpPr txBox="1"/>
          <p:nvPr/>
        </p:nvSpPr>
        <p:spPr>
          <a:xfrm>
            <a:off x="686100" y="491800"/>
            <a:ext cx="1824300" cy="148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chemeClr val="dk1"/>
                </a:solidFill>
                <a:latin typeface="Amatic SC"/>
                <a:ea typeface="Amatic SC"/>
                <a:cs typeface="Amatic SC"/>
                <a:sym typeface="Amatic SC"/>
              </a:rPr>
              <a:t>pratica</a:t>
            </a:r>
            <a:endParaRPr b="1" i="0" sz="7200" u="none" cap="none" strike="noStrike">
              <a:solidFill>
                <a:schemeClr val="dk1"/>
              </a:solidFill>
              <a:latin typeface="Amatic SC"/>
              <a:ea typeface="Amatic SC"/>
              <a:cs typeface="Amatic SC"/>
              <a:sym typeface="Amatic SC"/>
            </a:endParaRPr>
          </a:p>
        </p:txBody>
      </p:sp>
      <p:pic>
        <p:nvPicPr>
          <p:cNvPr id="499" name="Google Shape;499;g2eff5ff4f13_0_0"/>
          <p:cNvPicPr preferRelativeResize="0"/>
          <p:nvPr/>
        </p:nvPicPr>
        <p:blipFill>
          <a:blip r:embed="rId3">
            <a:alphaModFix/>
          </a:blip>
          <a:stretch>
            <a:fillRect/>
          </a:stretch>
        </p:blipFill>
        <p:spPr>
          <a:xfrm>
            <a:off x="2898025" y="1610775"/>
            <a:ext cx="2892700" cy="2657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g2efcdc41cc8_0_5"/>
          <p:cNvPicPr preferRelativeResize="0"/>
          <p:nvPr/>
        </p:nvPicPr>
        <p:blipFill>
          <a:blip r:embed="rId3">
            <a:alphaModFix/>
          </a:blip>
          <a:stretch>
            <a:fillRect/>
          </a:stretch>
        </p:blipFill>
        <p:spPr>
          <a:xfrm>
            <a:off x="3429825" y="447675"/>
            <a:ext cx="3848100" cy="4248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2eff5ff4f13_0_13"/>
          <p:cNvSpPr txBox="1"/>
          <p:nvPr>
            <p:ph type="ctrTitle"/>
          </p:nvPr>
        </p:nvSpPr>
        <p:spPr>
          <a:xfrm>
            <a:off x="1773450" y="2032825"/>
            <a:ext cx="5597100" cy="840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5200"/>
              <a:buNone/>
            </a:pPr>
            <a:r>
              <a:rPr lang="en"/>
              <a:t>Vídeo</a:t>
            </a:r>
            <a:endParaRPr/>
          </a:p>
        </p:txBody>
      </p:sp>
      <p:sp>
        <p:nvSpPr>
          <p:cNvPr id="510" name="Google Shape;510;g2eff5ff4f13_0_13"/>
          <p:cNvSpPr txBox="1"/>
          <p:nvPr/>
        </p:nvSpPr>
        <p:spPr>
          <a:xfrm>
            <a:off x="686100" y="491800"/>
            <a:ext cx="1493700" cy="148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chemeClr val="dk1"/>
                </a:solidFill>
                <a:latin typeface="Amatic SC"/>
                <a:ea typeface="Amatic SC"/>
                <a:cs typeface="Amatic SC"/>
                <a:sym typeface="Amatic SC"/>
              </a:rPr>
              <a:t>3</a:t>
            </a:r>
            <a:endParaRPr b="1" i="0" sz="7200" u="none" cap="none" strike="noStrike">
              <a:solidFill>
                <a:schemeClr val="dk1"/>
              </a:solidFill>
              <a:latin typeface="Amatic SC"/>
              <a:ea typeface="Amatic SC"/>
              <a:cs typeface="Amatic SC"/>
              <a:sym typeface="Amatic SC"/>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g2eff5ff4f13_0_7"/>
          <p:cNvPicPr preferRelativeResize="0"/>
          <p:nvPr/>
        </p:nvPicPr>
        <p:blipFill>
          <a:blip r:embed="rId3">
            <a:alphaModFix/>
          </a:blip>
          <a:stretch>
            <a:fillRect/>
          </a:stretch>
        </p:blipFill>
        <p:spPr>
          <a:xfrm>
            <a:off x="1124650" y="3077776"/>
            <a:ext cx="6657975" cy="657225"/>
          </a:xfrm>
          <a:prstGeom prst="rect">
            <a:avLst/>
          </a:prstGeom>
          <a:noFill/>
          <a:ln>
            <a:noFill/>
          </a:ln>
        </p:spPr>
      </p:pic>
      <p:pic>
        <p:nvPicPr>
          <p:cNvPr id="516" name="Google Shape;516;g2eff5ff4f13_0_7"/>
          <p:cNvPicPr preferRelativeResize="0"/>
          <p:nvPr/>
        </p:nvPicPr>
        <p:blipFill>
          <a:blip r:embed="rId4">
            <a:alphaModFix/>
          </a:blip>
          <a:stretch>
            <a:fillRect/>
          </a:stretch>
        </p:blipFill>
        <p:spPr>
          <a:xfrm>
            <a:off x="3614225" y="912775"/>
            <a:ext cx="4008550" cy="1976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2efc2edb5d2_0_153"/>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
              <a:t>O que é </a:t>
            </a:r>
            <a:r>
              <a:rPr lang="en">
                <a:solidFill>
                  <a:srgbClr val="4A86E8"/>
                </a:solidFill>
              </a:rPr>
              <a:t>Arquitetura de multicamadas</a:t>
            </a:r>
            <a:r>
              <a:rPr lang="en"/>
              <a:t>?</a:t>
            </a:r>
            <a:endParaRPr/>
          </a:p>
        </p:txBody>
      </p:sp>
      <p:sp>
        <p:nvSpPr>
          <p:cNvPr id="206" name="Google Shape;206;g2efc2edb5d2_0_153"/>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500"/>
              <a:buFont typeface="Arial"/>
              <a:buNone/>
            </a:pPr>
            <a:fld id="{00000000-1234-1234-1234-123412341234}" type="slidenum">
              <a:rPr lang="en"/>
              <a:t>‹#›</a:t>
            </a:fld>
            <a:endParaRPr/>
          </a:p>
        </p:txBody>
      </p:sp>
      <p:sp>
        <p:nvSpPr>
          <p:cNvPr id="207" name="Google Shape;207;g2efc2edb5d2_0_153"/>
          <p:cNvSpPr/>
          <p:nvPr/>
        </p:nvSpPr>
        <p:spPr>
          <a:xfrm>
            <a:off x="7812624" y="3691500"/>
            <a:ext cx="906340" cy="903912"/>
          </a:xfrm>
          <a:custGeom>
            <a:rect b="b" l="l" r="r" t="t"/>
            <a:pathLst>
              <a:path extrusionOk="0" h="17909" w="17958">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g2efc2edb5d2_0_153"/>
          <p:cNvSpPr txBox="1"/>
          <p:nvPr/>
        </p:nvSpPr>
        <p:spPr>
          <a:xfrm>
            <a:off x="1048375" y="1437975"/>
            <a:ext cx="6371400" cy="2986500"/>
          </a:xfrm>
          <a:prstGeom prst="rect">
            <a:avLst/>
          </a:prstGeom>
          <a:noFill/>
          <a:ln>
            <a:noFill/>
          </a:ln>
        </p:spPr>
        <p:txBody>
          <a:bodyPr anchorCtr="0" anchor="t" bIns="91425" lIns="91425" spcFirstLastPara="1" rIns="91425" wrap="square" tIns="91425">
            <a:noAutofit/>
          </a:bodyPr>
          <a:lstStyle/>
          <a:p>
            <a:pPr indent="-323850" lvl="0" marL="457200" marR="0" rtl="0" algn="just">
              <a:lnSpc>
                <a:spcPct val="100000"/>
              </a:lnSpc>
              <a:spcBef>
                <a:spcPts val="0"/>
              </a:spcBef>
              <a:spcAft>
                <a:spcPts val="0"/>
              </a:spcAft>
              <a:buClr>
                <a:schemeClr val="accent1"/>
              </a:buClr>
              <a:buSzPts val="1500"/>
              <a:buFont typeface="Nunito"/>
              <a:buChar char="✗"/>
            </a:pPr>
            <a:r>
              <a:rPr b="1" i="0" lang="en" sz="1500" u="none" cap="none" strike="noStrike">
                <a:solidFill>
                  <a:srgbClr val="000000"/>
                </a:solidFill>
                <a:latin typeface="Nunito"/>
                <a:ea typeface="Nunito"/>
                <a:cs typeface="Nunito"/>
                <a:sym typeface="Nunito"/>
              </a:rPr>
              <a:t>Camada Superior</a:t>
            </a:r>
            <a:r>
              <a:rPr b="0" i="0" lang="en" sz="1500" u="none" cap="none" strike="noStrike">
                <a:solidFill>
                  <a:srgbClr val="000000"/>
                </a:solidFill>
                <a:latin typeface="Nunito"/>
                <a:ea typeface="Nunito"/>
                <a:cs typeface="Nunito"/>
                <a:sym typeface="Nunito"/>
              </a:rPr>
              <a:t> (Interface pro Cliente, Camada de Apresentação)</a:t>
            </a:r>
            <a:endParaRPr b="0" i="0" sz="1500" u="none" cap="none" strike="noStrike">
              <a:solidFill>
                <a:srgbClr val="000000"/>
              </a:solidFill>
              <a:latin typeface="Nunito"/>
              <a:ea typeface="Nunito"/>
              <a:cs typeface="Nunito"/>
              <a:sym typeface="Nunito"/>
            </a:endParaRPr>
          </a:p>
          <a:p>
            <a:pPr indent="-323850" lvl="0" marL="457200" marR="0" rtl="0" algn="l">
              <a:lnSpc>
                <a:spcPct val="100000"/>
              </a:lnSpc>
              <a:spcBef>
                <a:spcPts val="1000"/>
              </a:spcBef>
              <a:spcAft>
                <a:spcPts val="0"/>
              </a:spcAft>
              <a:buClr>
                <a:schemeClr val="accent1"/>
              </a:buClr>
              <a:buSzPts val="1500"/>
              <a:buFont typeface="Nunito"/>
              <a:buChar char="✗"/>
            </a:pPr>
            <a:r>
              <a:rPr b="1" i="0" lang="en" sz="1500" u="none" cap="none" strike="noStrike">
                <a:solidFill>
                  <a:srgbClr val="000000"/>
                </a:solidFill>
                <a:latin typeface="Nunito"/>
                <a:ea typeface="Nunito"/>
                <a:cs typeface="Nunito"/>
                <a:sym typeface="Nunito"/>
              </a:rPr>
              <a:t>Camada Intermediária</a:t>
            </a:r>
            <a:r>
              <a:rPr b="0" i="0" lang="en" sz="1500" u="none" cap="none" strike="noStrike">
                <a:solidFill>
                  <a:srgbClr val="000000"/>
                </a:solidFill>
                <a:latin typeface="Nunito"/>
                <a:ea typeface="Nunito"/>
                <a:cs typeface="Nunito"/>
                <a:sym typeface="Nunito"/>
              </a:rPr>
              <a:t> (Regras de Negócio, Camada Lógica)</a:t>
            </a:r>
            <a:endParaRPr b="0" i="0" sz="1500" u="none" cap="none" strike="noStrike">
              <a:solidFill>
                <a:srgbClr val="000000"/>
              </a:solidFill>
              <a:latin typeface="Nunito"/>
              <a:ea typeface="Nunito"/>
              <a:cs typeface="Nunito"/>
              <a:sym typeface="Nunito"/>
            </a:endParaRPr>
          </a:p>
          <a:p>
            <a:pPr indent="-323850" lvl="0" marL="457200" marR="0" rtl="0" algn="just">
              <a:lnSpc>
                <a:spcPct val="100000"/>
              </a:lnSpc>
              <a:spcBef>
                <a:spcPts val="1000"/>
              </a:spcBef>
              <a:spcAft>
                <a:spcPts val="0"/>
              </a:spcAft>
              <a:buClr>
                <a:schemeClr val="accent1"/>
              </a:buClr>
              <a:buSzPts val="1500"/>
              <a:buFont typeface="Nunito"/>
              <a:buChar char="✗"/>
            </a:pPr>
            <a:r>
              <a:rPr b="1" i="0" lang="en" sz="1500" u="none" cap="none" strike="noStrike">
                <a:solidFill>
                  <a:srgbClr val="000000"/>
                </a:solidFill>
                <a:latin typeface="Nunito"/>
                <a:ea typeface="Nunito"/>
                <a:cs typeface="Nunito"/>
                <a:sym typeface="Nunito"/>
              </a:rPr>
              <a:t>Camada Inferior</a:t>
            </a:r>
            <a:r>
              <a:rPr b="0" i="0" lang="en" sz="1500" u="none" cap="none" strike="noStrike">
                <a:solidFill>
                  <a:srgbClr val="000000"/>
                </a:solidFill>
                <a:latin typeface="Nunito"/>
                <a:ea typeface="Nunito"/>
                <a:cs typeface="Nunito"/>
                <a:sym typeface="Nunito"/>
              </a:rPr>
              <a:t> (Banco de Dados, Camada de Informação)</a:t>
            </a:r>
            <a:endParaRPr b="0" i="0" sz="1500" u="none" cap="none" strike="noStrike">
              <a:solidFill>
                <a:srgbClr val="000000"/>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Nunito"/>
                <a:ea typeface="Nunito"/>
                <a:cs typeface="Nunito"/>
                <a:sym typeface="Nunito"/>
              </a:rPr>
              <a:t>     Camada Superior                           Camada Intermediária                          Camada Inferior</a:t>
            </a:r>
            <a:endParaRPr b="0" i="0" sz="1200" u="none" cap="none" strike="noStrike">
              <a:solidFill>
                <a:srgbClr val="000000"/>
              </a:solidFill>
              <a:latin typeface="Nunito"/>
              <a:ea typeface="Nunito"/>
              <a:cs typeface="Nunito"/>
              <a:sym typeface="Nunito"/>
            </a:endParaRPr>
          </a:p>
          <a:p>
            <a:pPr indent="0" lvl="0" marL="0" marR="0" rtl="0" algn="just">
              <a:lnSpc>
                <a:spcPct val="100000"/>
              </a:lnSpc>
              <a:spcBef>
                <a:spcPts val="1000"/>
              </a:spcBef>
              <a:spcAft>
                <a:spcPts val="0"/>
              </a:spcAft>
              <a:buClr>
                <a:srgbClr val="000000"/>
              </a:buClr>
              <a:buSzPts val="1200"/>
              <a:buFont typeface="Arial"/>
              <a:buNone/>
            </a:pPr>
            <a:r>
              <a:t/>
            </a:r>
            <a:endParaRPr b="0" i="0" sz="1200" u="none" cap="none" strike="noStrike">
              <a:solidFill>
                <a:srgbClr val="000000"/>
              </a:solidFill>
              <a:latin typeface="Nunito"/>
              <a:ea typeface="Nunito"/>
              <a:cs typeface="Nunito"/>
              <a:sym typeface="Nunito"/>
            </a:endParaRPr>
          </a:p>
          <a:p>
            <a:pPr indent="0" lvl="0" marL="0" marR="0" rtl="0" algn="just">
              <a:lnSpc>
                <a:spcPct val="100000"/>
              </a:lnSpc>
              <a:spcBef>
                <a:spcPts val="1000"/>
              </a:spcBef>
              <a:spcAft>
                <a:spcPts val="1000"/>
              </a:spcAft>
              <a:buClr>
                <a:srgbClr val="000000"/>
              </a:buClr>
              <a:buSzPts val="1200"/>
              <a:buFont typeface="Arial"/>
              <a:buNone/>
            </a:pPr>
            <a:r>
              <a:t/>
            </a:r>
            <a:endParaRPr b="0" i="0" sz="1200" u="none" cap="none" strike="noStrike">
              <a:solidFill>
                <a:srgbClr val="000000"/>
              </a:solidFill>
              <a:latin typeface="Nunito"/>
              <a:ea typeface="Nunito"/>
              <a:cs typeface="Nunito"/>
              <a:sym typeface="Nunito"/>
            </a:endParaRPr>
          </a:p>
        </p:txBody>
      </p:sp>
      <p:pic>
        <p:nvPicPr>
          <p:cNvPr id="209" name="Google Shape;209;g2efc2edb5d2_0_153"/>
          <p:cNvPicPr preferRelativeResize="0"/>
          <p:nvPr/>
        </p:nvPicPr>
        <p:blipFill rotWithShape="1">
          <a:blip r:embed="rId3">
            <a:alphaModFix/>
          </a:blip>
          <a:srcRect b="0" l="0" r="0" t="0"/>
          <a:stretch/>
        </p:blipFill>
        <p:spPr>
          <a:xfrm>
            <a:off x="1048375" y="2934359"/>
            <a:ext cx="6371399" cy="141499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2eff5ff4f13_0_193"/>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A1A1A"/>
                </a:solidFill>
              </a:rPr>
              <a:t>Adicionando vídeos</a:t>
            </a:r>
            <a:endParaRPr b="1">
              <a:solidFill>
                <a:srgbClr val="1A1A1A"/>
              </a:solidFill>
            </a:endParaRPr>
          </a:p>
        </p:txBody>
      </p:sp>
      <p:sp>
        <p:nvSpPr>
          <p:cNvPr id="522" name="Google Shape;522;g2eff5ff4f13_0_193"/>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523" name="Google Shape;523;g2eff5ff4f13_0_193"/>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 name="Google Shape;524;g2eff5ff4f13_0_193"/>
          <p:cNvSpPr txBox="1"/>
          <p:nvPr>
            <p:ph idx="1" type="body"/>
          </p:nvPr>
        </p:nvSpPr>
        <p:spPr>
          <a:xfrm>
            <a:off x="823075" y="991025"/>
            <a:ext cx="7284900" cy="2796300"/>
          </a:xfrm>
          <a:prstGeom prst="rect">
            <a:avLst/>
          </a:prstGeom>
          <a:noFill/>
          <a:ln>
            <a:noFill/>
          </a:ln>
        </p:spPr>
        <p:txBody>
          <a:bodyPr anchorCtr="0" anchor="ctr" bIns="0" lIns="0" spcFirstLastPara="1" rIns="0" wrap="square" tIns="0">
            <a:spAutoFit/>
          </a:bodyPr>
          <a:lstStyle/>
          <a:p>
            <a:pPr indent="0" lvl="0" marL="0" rtl="0" algn="just">
              <a:lnSpc>
                <a:spcPct val="100000"/>
              </a:lnSpc>
              <a:spcBef>
                <a:spcPts val="0"/>
              </a:spcBef>
              <a:spcAft>
                <a:spcPts val="0"/>
              </a:spcAft>
              <a:buSzPts val="1600"/>
              <a:buNone/>
            </a:pPr>
            <a:r>
              <a:rPr lang="en" sz="1400"/>
              <a:t>O elemento </a:t>
            </a:r>
            <a:r>
              <a:rPr b="1" lang="en" sz="1400"/>
              <a:t>&lt;video&gt;</a:t>
            </a:r>
            <a:r>
              <a:rPr lang="en" sz="1400"/>
              <a:t> possui vários atributos que permitem controlar a reprodução do vídeo:</a:t>
            </a:r>
            <a:endParaRPr sz="1400"/>
          </a:p>
          <a:p>
            <a:pPr indent="-317500" lvl="0" marL="457200" rtl="0" algn="just">
              <a:lnSpc>
                <a:spcPct val="100000"/>
              </a:lnSpc>
              <a:spcBef>
                <a:spcPts val="1000"/>
              </a:spcBef>
              <a:spcAft>
                <a:spcPts val="0"/>
              </a:spcAft>
              <a:buSzPts val="1400"/>
              <a:buChar char="●"/>
            </a:pPr>
            <a:r>
              <a:rPr b="1" lang="en" sz="1400"/>
              <a:t>src</a:t>
            </a:r>
            <a:r>
              <a:rPr lang="en" sz="1400"/>
              <a:t>: Este atributo especifica o caminho para o vídeo.</a:t>
            </a:r>
            <a:endParaRPr sz="1400"/>
          </a:p>
          <a:p>
            <a:pPr indent="-317500" lvl="0" marL="457200" rtl="0" algn="just">
              <a:lnSpc>
                <a:spcPct val="100000"/>
              </a:lnSpc>
              <a:spcBef>
                <a:spcPts val="1000"/>
              </a:spcBef>
              <a:spcAft>
                <a:spcPts val="0"/>
              </a:spcAft>
              <a:buSzPts val="1400"/>
              <a:buChar char="●"/>
            </a:pPr>
            <a:r>
              <a:rPr b="1" lang="en" sz="1400"/>
              <a:t>mute</a:t>
            </a:r>
            <a:r>
              <a:rPr lang="en" sz="1400"/>
              <a:t>=1 depois autoplay=1para que seu vídeo comece a ser reproduzido automaticamente (mas sem som)</a:t>
            </a:r>
            <a:endParaRPr sz="1400"/>
          </a:p>
          <a:p>
            <a:pPr indent="-317500" lvl="0" marL="457200" rtl="0" algn="just">
              <a:lnSpc>
                <a:spcPct val="100000"/>
              </a:lnSpc>
              <a:spcBef>
                <a:spcPts val="1000"/>
              </a:spcBef>
              <a:spcAft>
                <a:spcPts val="0"/>
              </a:spcAft>
              <a:buSzPts val="1400"/>
              <a:buChar char="●"/>
            </a:pPr>
            <a:r>
              <a:rPr b="1" lang="en" sz="1400"/>
              <a:t>autoplay</a:t>
            </a:r>
            <a:r>
              <a:rPr lang="en" sz="1400"/>
              <a:t>: Quando usado, este atributo especifica que o arquivo deve ser reproduzido automaticamente.</a:t>
            </a:r>
            <a:endParaRPr sz="1400"/>
          </a:p>
          <a:p>
            <a:pPr indent="-317500" lvl="0" marL="457200" rtl="0" algn="just">
              <a:lnSpc>
                <a:spcPct val="100000"/>
              </a:lnSpc>
              <a:spcBef>
                <a:spcPts val="1000"/>
              </a:spcBef>
              <a:spcAft>
                <a:spcPts val="0"/>
              </a:spcAft>
              <a:buSzPts val="1400"/>
              <a:buChar char="●"/>
            </a:pPr>
            <a:r>
              <a:rPr b="1" lang="en" sz="1400"/>
              <a:t>loop</a:t>
            </a:r>
            <a:r>
              <a:rPr lang="en" sz="1400"/>
              <a:t>: Quando usado, este atributo indica que o vídeo deve ser reproduzido novamente após o término.</a:t>
            </a:r>
            <a:endParaRPr sz="1400"/>
          </a:p>
          <a:p>
            <a:pPr indent="-317500" lvl="0" marL="457200" rtl="0" algn="just">
              <a:lnSpc>
                <a:spcPct val="100000"/>
              </a:lnSpc>
              <a:spcBef>
                <a:spcPts val="1000"/>
              </a:spcBef>
              <a:spcAft>
                <a:spcPts val="1000"/>
              </a:spcAft>
              <a:buSzPts val="1400"/>
              <a:buChar char="●"/>
            </a:pPr>
            <a:r>
              <a:rPr b="1" lang="en" sz="1400"/>
              <a:t>Iframe</a:t>
            </a:r>
            <a:r>
              <a:rPr lang="en" sz="1400"/>
              <a:t>: representa um contexto de navegação aninhado, efetivamente incorporando outra página HTML para a página atual</a:t>
            </a:r>
            <a:endParaRPr sz="1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2eff5ff4f13_0_374"/>
          <p:cNvSpPr txBox="1"/>
          <p:nvPr>
            <p:ph type="ctrTitle"/>
          </p:nvPr>
        </p:nvSpPr>
        <p:spPr>
          <a:xfrm>
            <a:off x="1773450" y="2032825"/>
            <a:ext cx="5597100" cy="840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5200"/>
              <a:buNone/>
            </a:pPr>
            <a:r>
              <a:rPr lang="en"/>
              <a:t>Formulários</a:t>
            </a:r>
            <a:endParaRPr/>
          </a:p>
        </p:txBody>
      </p:sp>
      <p:sp>
        <p:nvSpPr>
          <p:cNvPr id="530" name="Google Shape;530;g2eff5ff4f13_0_374"/>
          <p:cNvSpPr txBox="1"/>
          <p:nvPr/>
        </p:nvSpPr>
        <p:spPr>
          <a:xfrm>
            <a:off x="686100" y="491800"/>
            <a:ext cx="1493700" cy="148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chemeClr val="dk1"/>
                </a:solidFill>
                <a:latin typeface="Amatic SC"/>
                <a:ea typeface="Amatic SC"/>
                <a:cs typeface="Amatic SC"/>
                <a:sym typeface="Amatic SC"/>
              </a:rPr>
              <a:t>2</a:t>
            </a:r>
            <a:endParaRPr b="1" i="0" sz="7200" u="none" cap="none" strike="noStrike">
              <a:solidFill>
                <a:schemeClr val="dk1"/>
              </a:solidFill>
              <a:latin typeface="Amatic SC"/>
              <a:ea typeface="Amatic SC"/>
              <a:cs typeface="Amatic SC"/>
              <a:sym typeface="Amatic S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2eff5ff4f13_0_732"/>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A1A1A"/>
                </a:solidFill>
              </a:rPr>
              <a:t>Estrutura de formulários</a:t>
            </a:r>
            <a:endParaRPr b="1">
              <a:solidFill>
                <a:srgbClr val="1A1A1A"/>
              </a:solidFill>
            </a:endParaRPr>
          </a:p>
        </p:txBody>
      </p:sp>
      <p:sp>
        <p:nvSpPr>
          <p:cNvPr id="536" name="Google Shape;536;g2eff5ff4f13_0_732"/>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537" name="Google Shape;537;g2eff5ff4f13_0_732"/>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 name="Google Shape;538;g2eff5ff4f13_0_732"/>
          <p:cNvSpPr txBox="1"/>
          <p:nvPr>
            <p:ph idx="1" type="body"/>
          </p:nvPr>
        </p:nvSpPr>
        <p:spPr>
          <a:xfrm>
            <a:off x="878375" y="724450"/>
            <a:ext cx="7284900" cy="2154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Os controles de formulário vivem dentro de um elemento </a:t>
            </a:r>
            <a:r>
              <a:rPr b="1" lang="en" sz="1400"/>
              <a:t>&lt;form&gt;</a:t>
            </a:r>
            <a:r>
              <a:rPr lang="en" sz="1400"/>
              <a:t>. </a:t>
            </a:r>
            <a:endParaRPr/>
          </a:p>
        </p:txBody>
      </p:sp>
      <p:pic>
        <p:nvPicPr>
          <p:cNvPr id="539" name="Google Shape;539;g2eff5ff4f13_0_732"/>
          <p:cNvPicPr preferRelativeResize="0"/>
          <p:nvPr/>
        </p:nvPicPr>
        <p:blipFill>
          <a:blip r:embed="rId3">
            <a:alphaModFix/>
          </a:blip>
          <a:stretch>
            <a:fillRect/>
          </a:stretch>
        </p:blipFill>
        <p:spPr>
          <a:xfrm>
            <a:off x="1067025" y="1618400"/>
            <a:ext cx="2415725" cy="1664500"/>
          </a:xfrm>
          <a:prstGeom prst="rect">
            <a:avLst/>
          </a:prstGeom>
          <a:noFill/>
          <a:ln>
            <a:noFill/>
          </a:ln>
        </p:spPr>
      </p:pic>
      <p:pic>
        <p:nvPicPr>
          <p:cNvPr id="540" name="Google Shape;540;g2eff5ff4f13_0_732"/>
          <p:cNvPicPr preferRelativeResize="0"/>
          <p:nvPr/>
        </p:nvPicPr>
        <p:blipFill>
          <a:blip r:embed="rId4">
            <a:alphaModFix/>
          </a:blip>
          <a:stretch>
            <a:fillRect/>
          </a:stretch>
        </p:blipFill>
        <p:spPr>
          <a:xfrm>
            <a:off x="4591850" y="1358850"/>
            <a:ext cx="2133600" cy="19240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2eff5ff4f13_0_920"/>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A1A1A"/>
                </a:solidFill>
              </a:rPr>
              <a:t>Text Area / Área de texto</a:t>
            </a:r>
            <a:endParaRPr b="1">
              <a:solidFill>
                <a:srgbClr val="1A1A1A"/>
              </a:solidFill>
            </a:endParaRPr>
          </a:p>
        </p:txBody>
      </p:sp>
      <p:sp>
        <p:nvSpPr>
          <p:cNvPr id="546" name="Google Shape;546;g2eff5ff4f13_0_920"/>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547" name="Google Shape;547;g2eff5ff4f13_0_920"/>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8" name="Google Shape;548;g2eff5ff4f13_0_920"/>
          <p:cNvSpPr txBox="1"/>
          <p:nvPr>
            <p:ph idx="1" type="body"/>
          </p:nvPr>
        </p:nvSpPr>
        <p:spPr>
          <a:xfrm>
            <a:off x="878375" y="724450"/>
            <a:ext cx="7284900" cy="4311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O elemento </a:t>
            </a:r>
            <a:r>
              <a:rPr lang="en" sz="1400">
                <a:solidFill>
                  <a:srgbClr val="DC143C"/>
                </a:solidFill>
              </a:rPr>
              <a:t>&lt;input type="text"&gt; </a:t>
            </a:r>
            <a:r>
              <a:rPr lang="en" sz="1400">
                <a:solidFill>
                  <a:srgbClr val="000000"/>
                </a:solidFill>
                <a:highlight>
                  <a:srgbClr val="FFFFFF"/>
                </a:highlight>
              </a:rPr>
              <a:t>define um campo de entrada de linha única para entrada de texto</a:t>
            </a:r>
            <a:endParaRPr sz="1400"/>
          </a:p>
        </p:txBody>
      </p:sp>
      <p:pic>
        <p:nvPicPr>
          <p:cNvPr id="549" name="Google Shape;549;g2eff5ff4f13_0_920"/>
          <p:cNvPicPr preferRelativeResize="0"/>
          <p:nvPr/>
        </p:nvPicPr>
        <p:blipFill rotWithShape="1">
          <a:blip r:embed="rId3">
            <a:alphaModFix/>
          </a:blip>
          <a:srcRect b="0" l="0" r="0" t="24104"/>
          <a:stretch/>
        </p:blipFill>
        <p:spPr>
          <a:xfrm>
            <a:off x="999200" y="2270813"/>
            <a:ext cx="3905250" cy="881962"/>
          </a:xfrm>
          <a:prstGeom prst="rect">
            <a:avLst/>
          </a:prstGeom>
          <a:noFill/>
          <a:ln>
            <a:noFill/>
          </a:ln>
        </p:spPr>
      </p:pic>
      <p:pic>
        <p:nvPicPr>
          <p:cNvPr id="550" name="Google Shape;550;g2eff5ff4f13_0_920"/>
          <p:cNvPicPr preferRelativeResize="0"/>
          <p:nvPr/>
        </p:nvPicPr>
        <p:blipFill>
          <a:blip r:embed="rId4">
            <a:alphaModFix/>
          </a:blip>
          <a:stretch>
            <a:fillRect/>
          </a:stretch>
        </p:blipFill>
        <p:spPr>
          <a:xfrm>
            <a:off x="5182300" y="1952625"/>
            <a:ext cx="2752725" cy="1238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2eff5ff4f13_0_1181"/>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A1A1A"/>
                </a:solidFill>
              </a:rPr>
              <a:t>Text Area / Área de texto</a:t>
            </a:r>
            <a:endParaRPr b="1">
              <a:solidFill>
                <a:srgbClr val="1A1A1A"/>
              </a:solidFill>
            </a:endParaRPr>
          </a:p>
        </p:txBody>
      </p:sp>
      <p:sp>
        <p:nvSpPr>
          <p:cNvPr id="556" name="Google Shape;556;g2eff5ff4f13_0_1181"/>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57" name="Google Shape;557;g2eff5ff4f13_0_1181"/>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8" name="Google Shape;558;g2eff5ff4f13_0_1181"/>
          <p:cNvSpPr txBox="1"/>
          <p:nvPr>
            <p:ph idx="1" type="body"/>
          </p:nvPr>
        </p:nvSpPr>
        <p:spPr>
          <a:xfrm>
            <a:off x="878375" y="724450"/>
            <a:ext cx="7284900" cy="646500"/>
          </a:xfrm>
          <a:prstGeom prst="rect">
            <a:avLst/>
          </a:prstGeom>
          <a:noFill/>
          <a:ln>
            <a:noFill/>
          </a:ln>
        </p:spPr>
        <p:txBody>
          <a:bodyPr anchorCtr="0" anchor="ctr" bIns="0" lIns="0" spcFirstLastPara="1" rIns="0" wrap="square" tIns="0">
            <a:spAutoFit/>
          </a:bodyPr>
          <a:lstStyle/>
          <a:p>
            <a:pPr indent="457200" lvl="0" marL="0" rtl="0" algn="just">
              <a:spcBef>
                <a:spcPts val="0"/>
              </a:spcBef>
              <a:spcAft>
                <a:spcPts val="1000"/>
              </a:spcAft>
              <a:buSzPts val="1600"/>
              <a:buNone/>
            </a:pPr>
            <a:r>
              <a:rPr lang="en" sz="1400"/>
              <a:t>Se você está pedindo uma data ao usuário, você pode usar um elemento &lt;input&gt; e dar ao atributo type o valor de </a:t>
            </a:r>
            <a:r>
              <a:rPr b="1" lang="en" sz="1400"/>
              <a:t>date</a:t>
            </a:r>
            <a:r>
              <a:rPr lang="en" sz="1400"/>
              <a:t>. Isso criará uma entrada de data em navegadores que suportam os novos tipos de entrada HTML5.</a:t>
            </a:r>
            <a:endParaRPr sz="1400"/>
          </a:p>
        </p:txBody>
      </p:sp>
      <p:pic>
        <p:nvPicPr>
          <p:cNvPr id="559" name="Google Shape;559;g2eff5ff4f13_0_1181"/>
          <p:cNvPicPr preferRelativeResize="0"/>
          <p:nvPr/>
        </p:nvPicPr>
        <p:blipFill>
          <a:blip r:embed="rId3">
            <a:alphaModFix/>
          </a:blip>
          <a:stretch>
            <a:fillRect/>
          </a:stretch>
        </p:blipFill>
        <p:spPr>
          <a:xfrm>
            <a:off x="823075" y="2314575"/>
            <a:ext cx="4010025" cy="514350"/>
          </a:xfrm>
          <a:prstGeom prst="rect">
            <a:avLst/>
          </a:prstGeom>
          <a:noFill/>
          <a:ln>
            <a:noFill/>
          </a:ln>
        </p:spPr>
      </p:pic>
      <p:pic>
        <p:nvPicPr>
          <p:cNvPr id="560" name="Google Shape;560;g2eff5ff4f13_0_1181"/>
          <p:cNvPicPr preferRelativeResize="0"/>
          <p:nvPr/>
        </p:nvPicPr>
        <p:blipFill>
          <a:blip r:embed="rId4">
            <a:alphaModFix/>
          </a:blip>
          <a:stretch>
            <a:fillRect/>
          </a:stretch>
        </p:blipFill>
        <p:spPr>
          <a:xfrm>
            <a:off x="4985500" y="1307950"/>
            <a:ext cx="3611174" cy="225364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2eff5ff4f13_0_1229"/>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A1A1A"/>
                </a:solidFill>
              </a:rPr>
              <a:t>Text Area / Área de texto</a:t>
            </a:r>
            <a:endParaRPr b="1">
              <a:solidFill>
                <a:srgbClr val="1A1A1A"/>
              </a:solidFill>
            </a:endParaRPr>
          </a:p>
        </p:txBody>
      </p:sp>
      <p:sp>
        <p:nvSpPr>
          <p:cNvPr id="566" name="Google Shape;566;g2eff5ff4f13_0_1229"/>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67" name="Google Shape;567;g2eff5ff4f13_0_1229"/>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8" name="Google Shape;568;g2eff5ff4f13_0_1229"/>
          <p:cNvSpPr txBox="1"/>
          <p:nvPr>
            <p:ph idx="1" type="body"/>
          </p:nvPr>
        </p:nvSpPr>
        <p:spPr>
          <a:xfrm>
            <a:off x="878375" y="724450"/>
            <a:ext cx="7284900" cy="431100"/>
          </a:xfrm>
          <a:prstGeom prst="rect">
            <a:avLst/>
          </a:prstGeom>
          <a:noFill/>
          <a:ln>
            <a:noFill/>
          </a:ln>
        </p:spPr>
        <p:txBody>
          <a:bodyPr anchorCtr="0" anchor="ctr" bIns="0" lIns="0" spcFirstLastPara="1" rIns="0" wrap="square" tIns="0">
            <a:spAutoFit/>
          </a:bodyPr>
          <a:lstStyle/>
          <a:p>
            <a:pPr indent="457200" lvl="0" marL="0" rtl="0" algn="just">
              <a:spcBef>
                <a:spcPts val="0"/>
              </a:spcBef>
              <a:spcAft>
                <a:spcPts val="1000"/>
              </a:spcAft>
              <a:buSzPts val="1600"/>
              <a:buNone/>
            </a:pPr>
            <a:r>
              <a:rPr lang="en" sz="1400"/>
              <a:t>O &lt;input type="email"&gt; é usado para campos de entrada que devem conter um endereço de e-mail.</a:t>
            </a:r>
            <a:endParaRPr sz="1400"/>
          </a:p>
        </p:txBody>
      </p:sp>
      <p:pic>
        <p:nvPicPr>
          <p:cNvPr id="569" name="Google Shape;569;g2eff5ff4f13_0_1229"/>
          <p:cNvPicPr preferRelativeResize="0"/>
          <p:nvPr/>
        </p:nvPicPr>
        <p:blipFill>
          <a:blip r:embed="rId3">
            <a:alphaModFix/>
          </a:blip>
          <a:stretch>
            <a:fillRect/>
          </a:stretch>
        </p:blipFill>
        <p:spPr>
          <a:xfrm>
            <a:off x="983525" y="1887625"/>
            <a:ext cx="3524250" cy="571500"/>
          </a:xfrm>
          <a:prstGeom prst="rect">
            <a:avLst/>
          </a:prstGeom>
          <a:noFill/>
          <a:ln>
            <a:noFill/>
          </a:ln>
        </p:spPr>
      </p:pic>
      <p:pic>
        <p:nvPicPr>
          <p:cNvPr id="570" name="Google Shape;570;g2eff5ff4f13_0_1229"/>
          <p:cNvPicPr preferRelativeResize="0"/>
          <p:nvPr/>
        </p:nvPicPr>
        <p:blipFill>
          <a:blip r:embed="rId4">
            <a:alphaModFix/>
          </a:blip>
          <a:stretch>
            <a:fillRect/>
          </a:stretch>
        </p:blipFill>
        <p:spPr>
          <a:xfrm>
            <a:off x="2271644" y="2733538"/>
            <a:ext cx="5700782" cy="125383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2eff5ff4f13_0_1218"/>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A1A1A"/>
                </a:solidFill>
              </a:rPr>
              <a:t>Text Area / Área de texto</a:t>
            </a:r>
            <a:endParaRPr b="1">
              <a:solidFill>
                <a:srgbClr val="1A1A1A"/>
              </a:solidFill>
            </a:endParaRPr>
          </a:p>
        </p:txBody>
      </p:sp>
      <p:sp>
        <p:nvSpPr>
          <p:cNvPr id="576" name="Google Shape;576;g2eff5ff4f13_0_1218"/>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77" name="Google Shape;577;g2eff5ff4f13_0_1218"/>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8" name="Google Shape;578;g2eff5ff4f13_0_1218"/>
          <p:cNvSpPr txBox="1"/>
          <p:nvPr>
            <p:ph idx="1" type="body"/>
          </p:nvPr>
        </p:nvSpPr>
        <p:spPr>
          <a:xfrm>
            <a:off x="878375" y="724450"/>
            <a:ext cx="7284900" cy="431100"/>
          </a:xfrm>
          <a:prstGeom prst="rect">
            <a:avLst/>
          </a:prstGeom>
          <a:noFill/>
          <a:ln>
            <a:noFill/>
          </a:ln>
        </p:spPr>
        <p:txBody>
          <a:bodyPr anchorCtr="0" anchor="ctr" bIns="0" lIns="0" spcFirstLastPara="1" rIns="0" wrap="square" tIns="0">
            <a:spAutoFit/>
          </a:bodyPr>
          <a:lstStyle/>
          <a:p>
            <a:pPr indent="457200" lvl="0" marL="0" rtl="0" algn="just">
              <a:spcBef>
                <a:spcPts val="0"/>
              </a:spcBef>
              <a:spcAft>
                <a:spcPts val="1000"/>
              </a:spcAft>
              <a:buSzPts val="1600"/>
              <a:buNone/>
            </a:pPr>
            <a:r>
              <a:rPr lang="en" sz="1400"/>
              <a:t>O &lt;input type="url"&gt;é usado para campos de entrada que devem conter um endereço de URL</a:t>
            </a:r>
            <a:endParaRPr sz="1400"/>
          </a:p>
        </p:txBody>
      </p:sp>
      <p:pic>
        <p:nvPicPr>
          <p:cNvPr id="579" name="Google Shape;579;g2eff5ff4f13_0_1218"/>
          <p:cNvPicPr preferRelativeResize="0"/>
          <p:nvPr/>
        </p:nvPicPr>
        <p:blipFill>
          <a:blip r:embed="rId3">
            <a:alphaModFix/>
          </a:blip>
          <a:stretch>
            <a:fillRect/>
          </a:stretch>
        </p:blipFill>
        <p:spPr>
          <a:xfrm>
            <a:off x="4857227" y="2230425"/>
            <a:ext cx="3547148" cy="979375"/>
          </a:xfrm>
          <a:prstGeom prst="rect">
            <a:avLst/>
          </a:prstGeom>
          <a:noFill/>
          <a:ln>
            <a:noFill/>
          </a:ln>
        </p:spPr>
      </p:pic>
      <p:pic>
        <p:nvPicPr>
          <p:cNvPr id="580" name="Google Shape;580;g2eff5ff4f13_0_1218"/>
          <p:cNvPicPr preferRelativeResize="0"/>
          <p:nvPr/>
        </p:nvPicPr>
        <p:blipFill>
          <a:blip r:embed="rId4">
            <a:alphaModFix/>
          </a:blip>
          <a:stretch>
            <a:fillRect/>
          </a:stretch>
        </p:blipFill>
        <p:spPr>
          <a:xfrm>
            <a:off x="481700" y="2238375"/>
            <a:ext cx="4086225" cy="666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2eff5ff4f13_0_1204"/>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A1A1A"/>
                </a:solidFill>
              </a:rPr>
              <a:t>Text Area / Área de texto</a:t>
            </a:r>
            <a:endParaRPr b="1">
              <a:solidFill>
                <a:srgbClr val="1A1A1A"/>
              </a:solidFill>
            </a:endParaRPr>
          </a:p>
        </p:txBody>
      </p:sp>
      <p:sp>
        <p:nvSpPr>
          <p:cNvPr id="586" name="Google Shape;586;g2eff5ff4f13_0_1204"/>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87" name="Google Shape;587;g2eff5ff4f13_0_1204"/>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8" name="Google Shape;588;g2eff5ff4f13_0_1204"/>
          <p:cNvSpPr txBox="1"/>
          <p:nvPr>
            <p:ph idx="1" type="body"/>
          </p:nvPr>
        </p:nvSpPr>
        <p:spPr>
          <a:xfrm>
            <a:off x="878375" y="724450"/>
            <a:ext cx="7284900" cy="431100"/>
          </a:xfrm>
          <a:prstGeom prst="rect">
            <a:avLst/>
          </a:prstGeom>
          <a:noFill/>
          <a:ln>
            <a:noFill/>
          </a:ln>
        </p:spPr>
        <p:txBody>
          <a:bodyPr anchorCtr="0" anchor="ctr" bIns="0" lIns="0" spcFirstLastPara="1" rIns="0" wrap="square" tIns="0">
            <a:spAutoFit/>
          </a:bodyPr>
          <a:lstStyle/>
          <a:p>
            <a:pPr indent="457200" lvl="0" marL="0" rtl="0" algn="just">
              <a:spcBef>
                <a:spcPts val="0"/>
              </a:spcBef>
              <a:spcAft>
                <a:spcPts val="1000"/>
              </a:spcAft>
              <a:buSzPts val="1600"/>
              <a:buNone/>
            </a:pPr>
            <a:r>
              <a:rPr lang="en" sz="1400"/>
              <a:t>O &lt;input type="number"&gt;define um campo de entrada numérico .Você também pode definir restrições sobre quais números são aceitos.</a:t>
            </a:r>
            <a:endParaRPr sz="1400"/>
          </a:p>
        </p:txBody>
      </p:sp>
      <p:pic>
        <p:nvPicPr>
          <p:cNvPr id="589" name="Google Shape;589;g2eff5ff4f13_0_1204"/>
          <p:cNvPicPr preferRelativeResize="0"/>
          <p:nvPr/>
        </p:nvPicPr>
        <p:blipFill>
          <a:blip r:embed="rId3">
            <a:alphaModFix/>
          </a:blip>
          <a:stretch>
            <a:fillRect/>
          </a:stretch>
        </p:blipFill>
        <p:spPr>
          <a:xfrm>
            <a:off x="497400" y="2034175"/>
            <a:ext cx="4487027" cy="419650"/>
          </a:xfrm>
          <a:prstGeom prst="rect">
            <a:avLst/>
          </a:prstGeom>
          <a:noFill/>
          <a:ln>
            <a:noFill/>
          </a:ln>
        </p:spPr>
      </p:pic>
      <p:pic>
        <p:nvPicPr>
          <p:cNvPr id="590" name="Google Shape;590;g2eff5ff4f13_0_1204"/>
          <p:cNvPicPr preferRelativeResize="0"/>
          <p:nvPr/>
        </p:nvPicPr>
        <p:blipFill>
          <a:blip r:embed="rId4">
            <a:alphaModFix/>
          </a:blip>
          <a:stretch>
            <a:fillRect/>
          </a:stretch>
        </p:blipFill>
        <p:spPr>
          <a:xfrm>
            <a:off x="3867500" y="2700325"/>
            <a:ext cx="4295775" cy="6381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2eff5ff4f13_0_1118"/>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A1A1A"/>
                </a:solidFill>
              </a:rPr>
              <a:t>Text Area / Área de texto</a:t>
            </a:r>
            <a:endParaRPr b="1">
              <a:solidFill>
                <a:srgbClr val="1A1A1A"/>
              </a:solidFill>
            </a:endParaRPr>
          </a:p>
        </p:txBody>
      </p:sp>
      <p:sp>
        <p:nvSpPr>
          <p:cNvPr id="596" name="Google Shape;596;g2eff5ff4f13_0_1118"/>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97" name="Google Shape;597;g2eff5ff4f13_0_1118"/>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8" name="Google Shape;598;g2eff5ff4f13_0_1118"/>
          <p:cNvSpPr txBox="1"/>
          <p:nvPr>
            <p:ph idx="1" type="body"/>
          </p:nvPr>
        </p:nvSpPr>
        <p:spPr>
          <a:xfrm>
            <a:off x="878375" y="724450"/>
            <a:ext cx="7284900" cy="2154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O elemento</a:t>
            </a:r>
            <a:r>
              <a:rPr lang="en" sz="1400"/>
              <a:t> &lt;input type="radio"&gt; define um botão de opção.</a:t>
            </a:r>
            <a:endParaRPr sz="1400"/>
          </a:p>
        </p:txBody>
      </p:sp>
      <p:pic>
        <p:nvPicPr>
          <p:cNvPr id="599" name="Google Shape;599;g2eff5ff4f13_0_1118"/>
          <p:cNvPicPr preferRelativeResize="0"/>
          <p:nvPr/>
        </p:nvPicPr>
        <p:blipFill>
          <a:blip r:embed="rId3">
            <a:alphaModFix/>
          </a:blip>
          <a:stretch>
            <a:fillRect/>
          </a:stretch>
        </p:blipFill>
        <p:spPr>
          <a:xfrm>
            <a:off x="721575" y="1546484"/>
            <a:ext cx="4765700" cy="1381827"/>
          </a:xfrm>
          <a:prstGeom prst="rect">
            <a:avLst/>
          </a:prstGeom>
          <a:noFill/>
          <a:ln>
            <a:noFill/>
          </a:ln>
        </p:spPr>
      </p:pic>
      <p:pic>
        <p:nvPicPr>
          <p:cNvPr id="600" name="Google Shape;600;g2eff5ff4f13_0_1118"/>
          <p:cNvPicPr preferRelativeResize="0"/>
          <p:nvPr/>
        </p:nvPicPr>
        <p:blipFill>
          <a:blip r:embed="rId4">
            <a:alphaModFix/>
          </a:blip>
          <a:stretch>
            <a:fillRect/>
          </a:stretch>
        </p:blipFill>
        <p:spPr>
          <a:xfrm>
            <a:off x="5731425" y="1640148"/>
            <a:ext cx="2672950" cy="1194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2eff5ff4f13_0_1129"/>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A1A1A"/>
                </a:solidFill>
              </a:rPr>
              <a:t>Text Area / Área de texto</a:t>
            </a:r>
            <a:endParaRPr b="1">
              <a:solidFill>
                <a:srgbClr val="1A1A1A"/>
              </a:solidFill>
            </a:endParaRPr>
          </a:p>
        </p:txBody>
      </p:sp>
      <p:sp>
        <p:nvSpPr>
          <p:cNvPr id="606" name="Google Shape;606;g2eff5ff4f13_0_1129"/>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07" name="Google Shape;607;g2eff5ff4f13_0_1129"/>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8" name="Google Shape;608;g2eff5ff4f13_0_1129"/>
          <p:cNvSpPr txBox="1"/>
          <p:nvPr>
            <p:ph idx="1" type="body"/>
          </p:nvPr>
        </p:nvSpPr>
        <p:spPr>
          <a:xfrm>
            <a:off x="878375" y="724450"/>
            <a:ext cx="7284900" cy="7749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0"/>
              </a:spcAft>
              <a:buSzPts val="1600"/>
              <a:buNone/>
            </a:pPr>
            <a:r>
              <a:rPr lang="en" sz="1400"/>
              <a:t>O elemento </a:t>
            </a:r>
            <a:r>
              <a:rPr lang="en" sz="1400"/>
              <a:t> &lt;input type="checkbox"&gt;define uma caixa de seleção .</a:t>
            </a:r>
            <a:endParaRPr sz="1400"/>
          </a:p>
          <a:p>
            <a:pPr indent="457200" lvl="0" marL="0" rtl="0" algn="just">
              <a:lnSpc>
                <a:spcPct val="100000"/>
              </a:lnSpc>
              <a:spcBef>
                <a:spcPts val="1000"/>
              </a:spcBef>
              <a:spcAft>
                <a:spcPts val="1000"/>
              </a:spcAft>
              <a:buSzPts val="1600"/>
              <a:buNone/>
            </a:pPr>
            <a:r>
              <a:rPr lang="en" sz="1400"/>
              <a:t>As caixas de seleção permitem que o usuário selecione ZERO ou MAIS opções de um número limitado de escolhas</a:t>
            </a:r>
            <a:endParaRPr sz="1400"/>
          </a:p>
        </p:txBody>
      </p:sp>
      <p:pic>
        <p:nvPicPr>
          <p:cNvPr id="609" name="Google Shape;609;g2eff5ff4f13_0_1129"/>
          <p:cNvPicPr preferRelativeResize="0"/>
          <p:nvPr/>
        </p:nvPicPr>
        <p:blipFill>
          <a:blip r:embed="rId3">
            <a:alphaModFix/>
          </a:blip>
          <a:stretch>
            <a:fillRect/>
          </a:stretch>
        </p:blipFill>
        <p:spPr>
          <a:xfrm>
            <a:off x="638525" y="2461425"/>
            <a:ext cx="4820075" cy="1252575"/>
          </a:xfrm>
          <a:prstGeom prst="rect">
            <a:avLst/>
          </a:prstGeom>
          <a:noFill/>
          <a:ln>
            <a:noFill/>
          </a:ln>
        </p:spPr>
      </p:pic>
      <p:pic>
        <p:nvPicPr>
          <p:cNvPr id="610" name="Google Shape;610;g2eff5ff4f13_0_1129"/>
          <p:cNvPicPr preferRelativeResize="0"/>
          <p:nvPr/>
        </p:nvPicPr>
        <p:blipFill>
          <a:blip r:embed="rId4">
            <a:alphaModFix/>
          </a:blip>
          <a:stretch>
            <a:fillRect/>
          </a:stretch>
        </p:blipFill>
        <p:spPr>
          <a:xfrm>
            <a:off x="5611000" y="1837450"/>
            <a:ext cx="2911614" cy="1252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efc2edb5d2_0_221"/>
          <p:cNvSpPr txBox="1"/>
          <p:nvPr>
            <p:ph type="ctrTitle"/>
          </p:nvPr>
        </p:nvSpPr>
        <p:spPr>
          <a:xfrm>
            <a:off x="1773450" y="2236200"/>
            <a:ext cx="5597100" cy="6711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5200"/>
              <a:buNone/>
            </a:pPr>
            <a:r>
              <a:rPr lang="en"/>
              <a:t>Visual Studio Code</a:t>
            </a:r>
            <a:endParaRPr/>
          </a:p>
        </p:txBody>
      </p:sp>
      <p:sp>
        <p:nvSpPr>
          <p:cNvPr id="215" name="Google Shape;215;g2efc2edb5d2_0_221"/>
          <p:cNvSpPr txBox="1"/>
          <p:nvPr/>
        </p:nvSpPr>
        <p:spPr>
          <a:xfrm>
            <a:off x="686100" y="491800"/>
            <a:ext cx="1493700" cy="148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200"/>
              <a:buFont typeface="Arial"/>
              <a:buNone/>
            </a:pPr>
            <a:r>
              <a:t/>
            </a:r>
            <a:endParaRPr b="1" i="0" sz="7200" u="none" cap="none" strike="noStrike">
              <a:solidFill>
                <a:schemeClr val="dk1"/>
              </a:solidFill>
              <a:latin typeface="Amatic SC"/>
              <a:ea typeface="Amatic SC"/>
              <a:cs typeface="Amatic SC"/>
              <a:sym typeface="Amatic SC"/>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2eff5ff4f13_0_1145"/>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A1A1A"/>
                </a:solidFill>
              </a:rPr>
              <a:t>Text Area / Área de texto</a:t>
            </a:r>
            <a:endParaRPr b="1">
              <a:solidFill>
                <a:srgbClr val="1A1A1A"/>
              </a:solidFill>
            </a:endParaRPr>
          </a:p>
        </p:txBody>
      </p:sp>
      <p:sp>
        <p:nvSpPr>
          <p:cNvPr id="616" name="Google Shape;616;g2eff5ff4f13_0_1145"/>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17" name="Google Shape;617;g2eff5ff4f13_0_1145"/>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8" name="Google Shape;618;g2eff5ff4f13_0_1145"/>
          <p:cNvSpPr txBox="1"/>
          <p:nvPr>
            <p:ph idx="1" type="body"/>
          </p:nvPr>
        </p:nvSpPr>
        <p:spPr>
          <a:xfrm>
            <a:off x="878375" y="724450"/>
            <a:ext cx="7284900" cy="4311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O elemento  </a:t>
            </a:r>
            <a:r>
              <a:rPr lang="en" sz="1400">
                <a:solidFill>
                  <a:srgbClr val="DC143C"/>
                </a:solidFill>
              </a:rPr>
              <a:t>&lt;select&gt;</a:t>
            </a:r>
            <a:r>
              <a:rPr lang="en" sz="1400">
                <a:solidFill>
                  <a:srgbClr val="000000"/>
                </a:solidFill>
                <a:highlight>
                  <a:srgbClr val="FFFFFF"/>
                </a:highlight>
              </a:rPr>
              <a:t> define uma lista suspensa. O &lt;option&gt; opção da lista. Size define quantidade de elementos que ficrão visiveis</a:t>
            </a:r>
            <a:endParaRPr sz="1400"/>
          </a:p>
        </p:txBody>
      </p:sp>
      <p:pic>
        <p:nvPicPr>
          <p:cNvPr id="619" name="Google Shape;619;g2eff5ff4f13_0_1145"/>
          <p:cNvPicPr preferRelativeResize="0"/>
          <p:nvPr/>
        </p:nvPicPr>
        <p:blipFill>
          <a:blip r:embed="rId3">
            <a:alphaModFix/>
          </a:blip>
          <a:stretch>
            <a:fillRect/>
          </a:stretch>
        </p:blipFill>
        <p:spPr>
          <a:xfrm>
            <a:off x="575800" y="2043775"/>
            <a:ext cx="4924425" cy="1485900"/>
          </a:xfrm>
          <a:prstGeom prst="rect">
            <a:avLst/>
          </a:prstGeom>
          <a:noFill/>
          <a:ln>
            <a:noFill/>
          </a:ln>
        </p:spPr>
      </p:pic>
      <p:pic>
        <p:nvPicPr>
          <p:cNvPr id="620" name="Google Shape;620;g2eff5ff4f13_0_1145"/>
          <p:cNvPicPr preferRelativeResize="0"/>
          <p:nvPr/>
        </p:nvPicPr>
        <p:blipFill>
          <a:blip r:embed="rId4">
            <a:alphaModFix/>
          </a:blip>
          <a:stretch>
            <a:fillRect/>
          </a:stretch>
        </p:blipFill>
        <p:spPr>
          <a:xfrm>
            <a:off x="5782025" y="1631600"/>
            <a:ext cx="2381250" cy="1390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2eff5ff4f13_0_1170"/>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A1A1A"/>
                </a:solidFill>
              </a:rPr>
              <a:t>Text Area / Área de texto</a:t>
            </a:r>
            <a:endParaRPr b="1">
              <a:solidFill>
                <a:srgbClr val="1A1A1A"/>
              </a:solidFill>
            </a:endParaRPr>
          </a:p>
        </p:txBody>
      </p:sp>
      <p:sp>
        <p:nvSpPr>
          <p:cNvPr id="626" name="Google Shape;626;g2eff5ff4f13_0_1170"/>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27" name="Google Shape;627;g2eff5ff4f13_0_1170"/>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8" name="Google Shape;628;g2eff5ff4f13_0_1170"/>
          <p:cNvSpPr txBox="1"/>
          <p:nvPr>
            <p:ph idx="1" type="body"/>
          </p:nvPr>
        </p:nvSpPr>
        <p:spPr>
          <a:xfrm>
            <a:off x="878375" y="724450"/>
            <a:ext cx="7284900" cy="2154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O elemento  </a:t>
            </a:r>
            <a:r>
              <a:rPr lang="en" sz="1400">
                <a:solidFill>
                  <a:srgbClr val="DC143C"/>
                </a:solidFill>
              </a:rPr>
              <a:t> </a:t>
            </a:r>
            <a:r>
              <a:rPr lang="en" sz="1400">
                <a:solidFill>
                  <a:srgbClr val="1A1A1A"/>
                </a:solidFill>
              </a:rPr>
              <a:t>&lt;datalist&gt; especifica uma lista de opções predefinidas</a:t>
            </a:r>
            <a:endParaRPr sz="1400">
              <a:solidFill>
                <a:srgbClr val="1A1A1A"/>
              </a:solidFill>
            </a:endParaRPr>
          </a:p>
        </p:txBody>
      </p:sp>
      <p:pic>
        <p:nvPicPr>
          <p:cNvPr id="629" name="Google Shape;629;g2eff5ff4f13_0_1170"/>
          <p:cNvPicPr preferRelativeResize="0"/>
          <p:nvPr/>
        </p:nvPicPr>
        <p:blipFill>
          <a:blip r:embed="rId3">
            <a:alphaModFix/>
          </a:blip>
          <a:stretch>
            <a:fillRect/>
          </a:stretch>
        </p:blipFill>
        <p:spPr>
          <a:xfrm>
            <a:off x="5661175" y="1438275"/>
            <a:ext cx="2743200" cy="2266950"/>
          </a:xfrm>
          <a:prstGeom prst="rect">
            <a:avLst/>
          </a:prstGeom>
          <a:noFill/>
          <a:ln>
            <a:noFill/>
          </a:ln>
        </p:spPr>
      </p:pic>
      <p:pic>
        <p:nvPicPr>
          <p:cNvPr id="630" name="Google Shape;630;g2eff5ff4f13_0_1170"/>
          <p:cNvPicPr preferRelativeResize="0"/>
          <p:nvPr/>
        </p:nvPicPr>
        <p:blipFill>
          <a:blip r:embed="rId4">
            <a:alphaModFix/>
          </a:blip>
          <a:stretch>
            <a:fillRect/>
          </a:stretch>
        </p:blipFill>
        <p:spPr>
          <a:xfrm>
            <a:off x="748300" y="1827613"/>
            <a:ext cx="3124200" cy="17621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g2eff5ff4f13_0_1157"/>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A1A1A"/>
                </a:solidFill>
              </a:rPr>
              <a:t>Text Area / Área de texto</a:t>
            </a:r>
            <a:endParaRPr b="1">
              <a:solidFill>
                <a:srgbClr val="1A1A1A"/>
              </a:solidFill>
            </a:endParaRPr>
          </a:p>
        </p:txBody>
      </p:sp>
      <p:sp>
        <p:nvSpPr>
          <p:cNvPr id="636" name="Google Shape;636;g2eff5ff4f13_0_1157"/>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37" name="Google Shape;637;g2eff5ff4f13_0_1157"/>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8" name="Google Shape;638;g2eff5ff4f13_0_1157"/>
          <p:cNvSpPr txBox="1"/>
          <p:nvPr>
            <p:ph idx="1" type="body"/>
          </p:nvPr>
        </p:nvSpPr>
        <p:spPr>
          <a:xfrm>
            <a:off x="878375" y="724450"/>
            <a:ext cx="7284900" cy="646500"/>
          </a:xfrm>
          <a:prstGeom prst="rect">
            <a:avLst/>
          </a:prstGeom>
          <a:noFill/>
          <a:ln>
            <a:noFill/>
          </a:ln>
        </p:spPr>
        <p:txBody>
          <a:bodyPr anchorCtr="0" anchor="ctr" bIns="0" lIns="0" spcFirstLastPara="1" rIns="0" wrap="square" tIns="0">
            <a:spAutoFit/>
          </a:bodyPr>
          <a:lstStyle/>
          <a:p>
            <a:pPr indent="457200" lvl="0" marL="0" rtl="0" algn="just">
              <a:spcBef>
                <a:spcPts val="0"/>
              </a:spcBef>
              <a:spcAft>
                <a:spcPts val="1000"/>
              </a:spcAft>
              <a:buSzPts val="1600"/>
              <a:buNone/>
            </a:pPr>
            <a:r>
              <a:rPr lang="en" sz="1400"/>
              <a:t>O elemento </a:t>
            </a:r>
            <a:r>
              <a:rPr b="1" lang="en" sz="1400"/>
              <a:t>&lt;textarea&gt;</a:t>
            </a:r>
            <a:r>
              <a:rPr lang="en" sz="1400"/>
              <a:t> é usado para criar uma entrada de texto multilinha.. O rows atributo especifica o número visível de linhas em uma área de texto. O cols atributo especifica a largura visível de uma área de texto.</a:t>
            </a:r>
            <a:endParaRPr sz="1400"/>
          </a:p>
        </p:txBody>
      </p:sp>
      <p:pic>
        <p:nvPicPr>
          <p:cNvPr id="639" name="Google Shape;639;g2eff5ff4f13_0_1157"/>
          <p:cNvPicPr preferRelativeResize="0"/>
          <p:nvPr/>
        </p:nvPicPr>
        <p:blipFill>
          <a:blip r:embed="rId3">
            <a:alphaModFix/>
          </a:blip>
          <a:stretch>
            <a:fillRect/>
          </a:stretch>
        </p:blipFill>
        <p:spPr>
          <a:xfrm>
            <a:off x="5226925" y="1460350"/>
            <a:ext cx="2936339" cy="2253640"/>
          </a:xfrm>
          <a:prstGeom prst="rect">
            <a:avLst/>
          </a:prstGeom>
          <a:noFill/>
          <a:ln>
            <a:noFill/>
          </a:ln>
        </p:spPr>
      </p:pic>
      <p:pic>
        <p:nvPicPr>
          <p:cNvPr id="640" name="Google Shape;640;g2eff5ff4f13_0_1157"/>
          <p:cNvPicPr preferRelativeResize="0"/>
          <p:nvPr/>
        </p:nvPicPr>
        <p:blipFill>
          <a:blip r:embed="rId4">
            <a:alphaModFix/>
          </a:blip>
          <a:stretch>
            <a:fillRect/>
          </a:stretch>
        </p:blipFill>
        <p:spPr>
          <a:xfrm>
            <a:off x="464050" y="1994800"/>
            <a:ext cx="4560375" cy="496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2eff5ff4f13_0_1259"/>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A1A1A"/>
                </a:solidFill>
              </a:rPr>
              <a:t>Agrupando elementos de formulários</a:t>
            </a:r>
            <a:endParaRPr b="1">
              <a:solidFill>
                <a:srgbClr val="1A1A1A"/>
              </a:solidFill>
            </a:endParaRPr>
          </a:p>
        </p:txBody>
      </p:sp>
      <p:sp>
        <p:nvSpPr>
          <p:cNvPr id="646" name="Google Shape;646;g2eff5ff4f13_0_1259"/>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647" name="Google Shape;647;g2eff5ff4f13_0_1259"/>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8" name="Google Shape;648;g2eff5ff4f13_0_1259"/>
          <p:cNvSpPr txBox="1"/>
          <p:nvPr>
            <p:ph idx="1" type="body"/>
          </p:nvPr>
        </p:nvSpPr>
        <p:spPr>
          <a:xfrm>
            <a:off x="878375" y="724450"/>
            <a:ext cx="7284900" cy="8619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Você pode agrupar controles de formulário relacionados dentro do elemento </a:t>
            </a:r>
            <a:r>
              <a:rPr b="1" lang="en" sz="1400"/>
              <a:t>&lt;fieldset&gt;</a:t>
            </a:r>
            <a:r>
              <a:rPr lang="en" sz="1400"/>
              <a:t>. O elemento </a:t>
            </a:r>
            <a:r>
              <a:rPr b="1" lang="en" sz="1400"/>
              <a:t>&lt;legend&gt;</a:t>
            </a:r>
            <a:r>
              <a:rPr lang="en" sz="1400"/>
              <a:t> pode vir diretamente após a tag &lt;fieldset&gt; de abertura e conter uma legenda que ajuda a identificar a finalidade desse grupo de controles de formulário.</a:t>
            </a:r>
            <a:endParaRPr sz="1400"/>
          </a:p>
        </p:txBody>
      </p:sp>
      <p:pic>
        <p:nvPicPr>
          <p:cNvPr id="649" name="Google Shape;649;g2eff5ff4f13_0_1259"/>
          <p:cNvPicPr preferRelativeResize="0"/>
          <p:nvPr/>
        </p:nvPicPr>
        <p:blipFill rotWithShape="1">
          <a:blip r:embed="rId3">
            <a:alphaModFix/>
          </a:blip>
          <a:srcRect b="0" l="0" r="0" t="0"/>
          <a:stretch/>
        </p:blipFill>
        <p:spPr>
          <a:xfrm>
            <a:off x="1110700" y="1842739"/>
            <a:ext cx="3744650" cy="1919275"/>
          </a:xfrm>
          <a:prstGeom prst="rect">
            <a:avLst/>
          </a:prstGeom>
          <a:noFill/>
          <a:ln>
            <a:noFill/>
          </a:ln>
        </p:spPr>
      </p:pic>
      <p:pic>
        <p:nvPicPr>
          <p:cNvPr id="650" name="Google Shape;650;g2eff5ff4f13_0_1259"/>
          <p:cNvPicPr preferRelativeResize="0"/>
          <p:nvPr/>
        </p:nvPicPr>
        <p:blipFill rotWithShape="1">
          <a:blip r:embed="rId4">
            <a:alphaModFix/>
          </a:blip>
          <a:srcRect b="0" l="0" r="0" t="0"/>
          <a:stretch/>
        </p:blipFill>
        <p:spPr>
          <a:xfrm>
            <a:off x="5763125" y="1964440"/>
            <a:ext cx="1606225" cy="17975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2eff5ff4f13_0_1245"/>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A1A1A"/>
                </a:solidFill>
              </a:rPr>
              <a:t>Text Area / Área de texto</a:t>
            </a:r>
            <a:endParaRPr b="1">
              <a:solidFill>
                <a:srgbClr val="1A1A1A"/>
              </a:solidFill>
            </a:endParaRPr>
          </a:p>
        </p:txBody>
      </p:sp>
      <p:sp>
        <p:nvSpPr>
          <p:cNvPr id="656" name="Google Shape;656;g2eff5ff4f13_0_1245"/>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57" name="Google Shape;657;g2eff5ff4f13_0_1245"/>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8" name="Google Shape;658;g2eff5ff4f13_0_1245"/>
          <p:cNvSpPr txBox="1"/>
          <p:nvPr>
            <p:ph idx="1" type="body"/>
          </p:nvPr>
        </p:nvSpPr>
        <p:spPr>
          <a:xfrm>
            <a:off x="878375" y="724450"/>
            <a:ext cx="7284900" cy="646500"/>
          </a:xfrm>
          <a:prstGeom prst="rect">
            <a:avLst/>
          </a:prstGeom>
          <a:noFill/>
          <a:ln>
            <a:noFill/>
          </a:ln>
        </p:spPr>
        <p:txBody>
          <a:bodyPr anchorCtr="0" anchor="ctr" bIns="0" lIns="0" spcFirstLastPara="1" rIns="0" wrap="square" tIns="0">
            <a:spAutoFit/>
          </a:bodyPr>
          <a:lstStyle/>
          <a:p>
            <a:pPr indent="457200" lvl="0" marL="0" rtl="0" algn="just">
              <a:spcBef>
                <a:spcPts val="0"/>
              </a:spcBef>
              <a:spcAft>
                <a:spcPts val="1000"/>
              </a:spcAft>
              <a:buSzPts val="1600"/>
              <a:buNone/>
            </a:pPr>
            <a:r>
              <a:rPr lang="en" sz="1400"/>
              <a:t>O &lt;input type="submit"&gt; define um botão para enviar os dados do formulário para um manipulador de formulários. O &lt;input type="reset"&gt; botões são usados ​​para redefinir formulários.</a:t>
            </a:r>
            <a:endParaRPr sz="1400"/>
          </a:p>
        </p:txBody>
      </p:sp>
      <p:pic>
        <p:nvPicPr>
          <p:cNvPr id="659" name="Google Shape;659;g2eff5ff4f13_0_1245"/>
          <p:cNvPicPr preferRelativeResize="0"/>
          <p:nvPr/>
        </p:nvPicPr>
        <p:blipFill>
          <a:blip r:embed="rId3">
            <a:alphaModFix/>
          </a:blip>
          <a:stretch>
            <a:fillRect/>
          </a:stretch>
        </p:blipFill>
        <p:spPr>
          <a:xfrm>
            <a:off x="952175" y="2043809"/>
            <a:ext cx="5522700" cy="839987"/>
          </a:xfrm>
          <a:prstGeom prst="rect">
            <a:avLst/>
          </a:prstGeom>
          <a:noFill/>
          <a:ln>
            <a:noFill/>
          </a:ln>
        </p:spPr>
      </p:pic>
      <p:pic>
        <p:nvPicPr>
          <p:cNvPr id="660" name="Google Shape;660;g2eff5ff4f13_0_1245"/>
          <p:cNvPicPr preferRelativeResize="0"/>
          <p:nvPr/>
        </p:nvPicPr>
        <p:blipFill>
          <a:blip r:embed="rId4">
            <a:alphaModFix/>
          </a:blip>
          <a:stretch>
            <a:fillRect/>
          </a:stretch>
        </p:blipFill>
        <p:spPr>
          <a:xfrm>
            <a:off x="952175" y="3089904"/>
            <a:ext cx="7967100" cy="8852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g2eff5ff4f13_0_1240"/>
          <p:cNvSpPr txBox="1"/>
          <p:nvPr>
            <p:ph idx="1" type="body"/>
          </p:nvPr>
        </p:nvSpPr>
        <p:spPr>
          <a:xfrm>
            <a:off x="823076" y="4261808"/>
            <a:ext cx="5522700" cy="39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66" name="Google Shape;666;g2eff5ff4f13_0_1240"/>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pic>
        <p:nvPicPr>
          <p:cNvPr id="667" name="Google Shape;667;g2eff5ff4f13_0_1240"/>
          <p:cNvPicPr preferRelativeResize="0"/>
          <p:nvPr/>
        </p:nvPicPr>
        <p:blipFill>
          <a:blip r:embed="rId3">
            <a:alphaModFix/>
          </a:blip>
          <a:stretch>
            <a:fillRect/>
          </a:stretch>
        </p:blipFill>
        <p:spPr>
          <a:xfrm>
            <a:off x="3116200" y="593250"/>
            <a:ext cx="3934483" cy="395700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2f030d8a31e_0_0"/>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A1A1A"/>
                </a:solidFill>
              </a:rPr>
              <a:t>Atributos de Id e de Classe</a:t>
            </a:r>
            <a:endParaRPr b="1">
              <a:solidFill>
                <a:srgbClr val="1A1A1A"/>
              </a:solidFill>
            </a:endParaRPr>
          </a:p>
        </p:txBody>
      </p:sp>
      <p:sp>
        <p:nvSpPr>
          <p:cNvPr id="673" name="Google Shape;673;g2f030d8a31e_0_0"/>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674" name="Google Shape;674;g2f030d8a31e_0_0"/>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5" name="Google Shape;675;g2f030d8a31e_0_0"/>
          <p:cNvSpPr txBox="1"/>
          <p:nvPr>
            <p:ph idx="1" type="body"/>
          </p:nvPr>
        </p:nvSpPr>
        <p:spPr>
          <a:xfrm>
            <a:off x="4601500" y="929150"/>
            <a:ext cx="3561900" cy="28425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0"/>
              </a:spcAft>
              <a:buSzPts val="1600"/>
              <a:buNone/>
            </a:pPr>
            <a:r>
              <a:rPr lang="en" sz="1400"/>
              <a:t>Todo elemento HTML pode carregar o atributo </a:t>
            </a:r>
            <a:r>
              <a:rPr b="1" lang="en" sz="1400"/>
              <a:t>id</a:t>
            </a:r>
            <a:r>
              <a:rPr lang="en" sz="1400"/>
              <a:t>. Ele é usado para identificar exclusivamente esse elemento de outros elementos na página. É importante que dois elementos na mesma página não tenham o mesmo valor para seus atributos id</a:t>
            </a:r>
            <a:endParaRPr sz="1400"/>
          </a:p>
          <a:p>
            <a:pPr indent="457200" lvl="0" marL="0" rtl="0" algn="just">
              <a:lnSpc>
                <a:spcPct val="100000"/>
              </a:lnSpc>
              <a:spcBef>
                <a:spcPts val="1000"/>
              </a:spcBef>
              <a:spcAft>
                <a:spcPts val="0"/>
              </a:spcAft>
              <a:buSzPts val="1600"/>
              <a:buNone/>
            </a:pPr>
            <a:r>
              <a:t/>
            </a:r>
            <a:endParaRPr sz="1400"/>
          </a:p>
          <a:p>
            <a:pPr indent="457200" lvl="0" marL="0" rtl="0" algn="just">
              <a:lnSpc>
                <a:spcPct val="100000"/>
              </a:lnSpc>
              <a:spcBef>
                <a:spcPts val="1000"/>
              </a:spcBef>
              <a:spcAft>
                <a:spcPts val="1000"/>
              </a:spcAft>
              <a:buSzPts val="1600"/>
              <a:buNone/>
            </a:pPr>
            <a:r>
              <a:rPr lang="en" sz="1400"/>
              <a:t>Cada elemento HTML também pode carregar um atributo </a:t>
            </a:r>
            <a:r>
              <a:rPr b="1" lang="en" sz="1400"/>
              <a:t>class</a:t>
            </a:r>
            <a:r>
              <a:rPr lang="en" sz="1400"/>
              <a:t>. Seu valor deve descrever a classe a que pertence. O atributo de classe em qualquer elemento pode compartilhar o mesmo valor.</a:t>
            </a:r>
            <a:endParaRPr sz="1400"/>
          </a:p>
        </p:txBody>
      </p:sp>
      <p:pic>
        <p:nvPicPr>
          <p:cNvPr id="676" name="Google Shape;676;g2f030d8a31e_0_0"/>
          <p:cNvPicPr preferRelativeResize="0"/>
          <p:nvPr/>
        </p:nvPicPr>
        <p:blipFill rotWithShape="1">
          <a:blip r:embed="rId3">
            <a:alphaModFix/>
          </a:blip>
          <a:srcRect b="0" l="0" r="0" t="0"/>
          <a:stretch/>
        </p:blipFill>
        <p:spPr>
          <a:xfrm>
            <a:off x="959875" y="1091375"/>
            <a:ext cx="3067050" cy="885825"/>
          </a:xfrm>
          <a:prstGeom prst="rect">
            <a:avLst/>
          </a:prstGeom>
          <a:noFill/>
          <a:ln>
            <a:noFill/>
          </a:ln>
        </p:spPr>
      </p:pic>
      <p:pic>
        <p:nvPicPr>
          <p:cNvPr id="677" name="Google Shape;677;g2f030d8a31e_0_0"/>
          <p:cNvPicPr preferRelativeResize="0"/>
          <p:nvPr/>
        </p:nvPicPr>
        <p:blipFill rotWithShape="1">
          <a:blip r:embed="rId4">
            <a:alphaModFix/>
          </a:blip>
          <a:srcRect b="0" l="0" r="0" t="0"/>
          <a:stretch/>
        </p:blipFill>
        <p:spPr>
          <a:xfrm>
            <a:off x="1036075" y="2751975"/>
            <a:ext cx="2990850" cy="8096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g2f030d8a31e_0_184"/>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1A1A1A"/>
                </a:solidFill>
              </a:rPr>
              <a:t>Agrupar textos e elementos em bloco</a:t>
            </a:r>
            <a:endParaRPr b="1">
              <a:solidFill>
                <a:srgbClr val="1A1A1A"/>
              </a:solidFill>
            </a:endParaRPr>
          </a:p>
        </p:txBody>
      </p:sp>
      <p:sp>
        <p:nvSpPr>
          <p:cNvPr id="683" name="Google Shape;683;g2f030d8a31e_0_184"/>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684" name="Google Shape;684;g2f030d8a31e_0_184"/>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5" name="Google Shape;685;g2f030d8a31e_0_184"/>
          <p:cNvSpPr txBox="1"/>
          <p:nvPr>
            <p:ph idx="1" type="body"/>
          </p:nvPr>
        </p:nvSpPr>
        <p:spPr>
          <a:xfrm>
            <a:off x="878375" y="724450"/>
            <a:ext cx="7284900" cy="6465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O elemento </a:t>
            </a:r>
            <a:r>
              <a:rPr b="1" lang="en" sz="1400"/>
              <a:t>&lt;div&gt;</a:t>
            </a:r>
            <a:r>
              <a:rPr lang="en" sz="1400"/>
              <a:t> permite agrupar um conjunto de elementos em um bloco. Em um navegador, o conteúdo do elemento &lt;div&gt; começará em uma nova linha, mas fora isso não fará diferença na apresentação da página.</a:t>
            </a:r>
            <a:endParaRPr sz="1400"/>
          </a:p>
        </p:txBody>
      </p:sp>
      <p:pic>
        <p:nvPicPr>
          <p:cNvPr id="686" name="Google Shape;686;g2f030d8a31e_0_184"/>
          <p:cNvPicPr preferRelativeResize="0"/>
          <p:nvPr/>
        </p:nvPicPr>
        <p:blipFill rotWithShape="1">
          <a:blip r:embed="rId3">
            <a:alphaModFix/>
          </a:blip>
          <a:srcRect b="0" l="0" r="0" t="0"/>
          <a:stretch/>
        </p:blipFill>
        <p:spPr>
          <a:xfrm>
            <a:off x="878375" y="1724400"/>
            <a:ext cx="3789151" cy="1989600"/>
          </a:xfrm>
          <a:prstGeom prst="rect">
            <a:avLst/>
          </a:prstGeom>
          <a:noFill/>
          <a:ln>
            <a:noFill/>
          </a:ln>
        </p:spPr>
      </p:pic>
      <p:pic>
        <p:nvPicPr>
          <p:cNvPr id="687" name="Google Shape;687;g2f030d8a31e_0_184"/>
          <p:cNvPicPr preferRelativeResize="0"/>
          <p:nvPr/>
        </p:nvPicPr>
        <p:blipFill rotWithShape="1">
          <a:blip r:embed="rId4">
            <a:alphaModFix/>
          </a:blip>
          <a:srcRect b="0" l="0" r="0" t="0"/>
          <a:stretch/>
        </p:blipFill>
        <p:spPr>
          <a:xfrm>
            <a:off x="5443129" y="1724400"/>
            <a:ext cx="2201898" cy="1989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g2f030d8a31e_0_373"/>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
              <a:t>O que é o CSS?</a:t>
            </a:r>
            <a:endParaRPr/>
          </a:p>
        </p:txBody>
      </p:sp>
      <p:sp>
        <p:nvSpPr>
          <p:cNvPr id="693" name="Google Shape;693;g2f030d8a31e_0_373"/>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694" name="Google Shape;694;g2f030d8a31e_0_373"/>
          <p:cNvSpPr txBox="1"/>
          <p:nvPr>
            <p:ph idx="1" type="body"/>
          </p:nvPr>
        </p:nvSpPr>
        <p:spPr>
          <a:xfrm>
            <a:off x="1188175" y="1506350"/>
            <a:ext cx="6426300" cy="1125000"/>
          </a:xfrm>
          <a:prstGeom prst="rect">
            <a:avLst/>
          </a:prstGeom>
          <a:noFill/>
          <a:ln>
            <a:noFill/>
          </a:ln>
        </p:spPr>
        <p:txBody>
          <a:bodyPr anchorCtr="0" anchor="t" bIns="0" lIns="0" spcFirstLastPara="1" rIns="0" wrap="square" tIns="0">
            <a:noAutofit/>
          </a:bodyPr>
          <a:lstStyle/>
          <a:p>
            <a:pPr indent="457200" lvl="0" marL="0" rtl="0" algn="just">
              <a:lnSpc>
                <a:spcPct val="100000"/>
              </a:lnSpc>
              <a:spcBef>
                <a:spcPts val="0"/>
              </a:spcBef>
              <a:spcAft>
                <a:spcPts val="1000"/>
              </a:spcAft>
              <a:buSzPts val="2000"/>
              <a:buNone/>
            </a:pPr>
            <a:r>
              <a:rPr lang="en" sz="1600"/>
              <a:t>O </a:t>
            </a:r>
            <a:r>
              <a:rPr b="1" lang="en" sz="1600"/>
              <a:t>CSS</a:t>
            </a:r>
            <a:r>
              <a:rPr lang="en" sz="1600"/>
              <a:t> é uma outra linguagem de marcação que serve como complemento para o HTML, sendo responsável pela parte </a:t>
            </a:r>
            <a:r>
              <a:rPr b="1" lang="en" sz="1600"/>
              <a:t>estética</a:t>
            </a:r>
            <a:r>
              <a:rPr lang="en" sz="1600"/>
              <a:t> de uma página. Essa linguagem foi desenvolvida pelo W3C em 1996, pois o HTML não foi projetado para ter tags que formatam a página.</a:t>
            </a:r>
            <a:endParaRPr sz="1600"/>
          </a:p>
        </p:txBody>
      </p:sp>
      <p:sp>
        <p:nvSpPr>
          <p:cNvPr id="695" name="Google Shape;695;g2f030d8a31e_0_373"/>
          <p:cNvSpPr/>
          <p:nvPr/>
        </p:nvSpPr>
        <p:spPr>
          <a:xfrm>
            <a:off x="7819311" y="3787170"/>
            <a:ext cx="916601" cy="810362"/>
          </a:xfrm>
          <a:custGeom>
            <a:rect b="b" l="l" r="r" t="t"/>
            <a:pathLst>
              <a:path extrusionOk="0" h="384058" w="434408">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696" name="Google Shape;696;g2f030d8a31e_0_373"/>
          <p:cNvPicPr preferRelativeResize="0"/>
          <p:nvPr/>
        </p:nvPicPr>
        <p:blipFill rotWithShape="1">
          <a:blip r:embed="rId3">
            <a:alphaModFix/>
          </a:blip>
          <a:srcRect b="0" l="0" r="0" t="0"/>
          <a:stretch/>
        </p:blipFill>
        <p:spPr>
          <a:xfrm>
            <a:off x="2097738" y="2576050"/>
            <a:ext cx="4607176" cy="1827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g2f030d8a31e_0_556"/>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702" name="Google Shape;702;g2f030d8a31e_0_556"/>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
              <a:t>Como funciona programar em CSS?</a:t>
            </a:r>
            <a:endParaRPr/>
          </a:p>
        </p:txBody>
      </p:sp>
      <p:sp>
        <p:nvSpPr>
          <p:cNvPr id="703" name="Google Shape;703;g2f030d8a31e_0_556"/>
          <p:cNvSpPr/>
          <p:nvPr/>
        </p:nvSpPr>
        <p:spPr>
          <a:xfrm>
            <a:off x="7819311" y="3787170"/>
            <a:ext cx="916601" cy="810362"/>
          </a:xfrm>
          <a:custGeom>
            <a:rect b="b" l="l" r="r" t="t"/>
            <a:pathLst>
              <a:path extrusionOk="0" h="384058" w="434408">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4" name="Google Shape;704;g2f030d8a31e_0_556"/>
          <p:cNvSpPr txBox="1"/>
          <p:nvPr>
            <p:ph idx="1" type="body"/>
          </p:nvPr>
        </p:nvSpPr>
        <p:spPr>
          <a:xfrm>
            <a:off x="883375" y="1506350"/>
            <a:ext cx="7113900" cy="1334100"/>
          </a:xfrm>
          <a:prstGeom prst="rect">
            <a:avLst/>
          </a:prstGeom>
          <a:noFill/>
          <a:ln>
            <a:noFill/>
          </a:ln>
        </p:spPr>
        <p:txBody>
          <a:bodyPr anchorCtr="0" anchor="t" bIns="0" lIns="0" spcFirstLastPara="1" rIns="0" wrap="square" tIns="0">
            <a:spAutoFit/>
          </a:bodyPr>
          <a:lstStyle/>
          <a:p>
            <a:pPr indent="457200" lvl="0" marL="0" rtl="0" algn="just">
              <a:lnSpc>
                <a:spcPct val="100000"/>
              </a:lnSpc>
              <a:spcBef>
                <a:spcPts val="0"/>
              </a:spcBef>
              <a:spcAft>
                <a:spcPts val="0"/>
              </a:spcAft>
              <a:buSzPts val="2000"/>
              <a:buNone/>
            </a:pPr>
            <a:r>
              <a:rPr lang="en" sz="1400"/>
              <a:t>O CSS funciona associando regras a elementos HTML. Essas regras controlam como o conteúdo de elementos especificados deve ser exibido. Uma regra CSS contém duas partes: um </a:t>
            </a:r>
            <a:r>
              <a:rPr b="1" lang="en" sz="1400"/>
              <a:t>seletor</a:t>
            </a:r>
            <a:r>
              <a:rPr lang="en" sz="1400"/>
              <a:t> e uma </a:t>
            </a:r>
            <a:r>
              <a:rPr b="1" lang="en" sz="1400"/>
              <a:t>declaração</a:t>
            </a:r>
            <a:r>
              <a:rPr lang="en" sz="1400"/>
              <a:t>.</a:t>
            </a:r>
            <a:endParaRPr sz="1400"/>
          </a:p>
          <a:p>
            <a:pPr indent="457200" lvl="0" marL="0" rtl="0" algn="just">
              <a:lnSpc>
                <a:spcPct val="100000"/>
              </a:lnSpc>
              <a:spcBef>
                <a:spcPts val="1000"/>
              </a:spcBef>
              <a:spcAft>
                <a:spcPts val="0"/>
              </a:spcAft>
              <a:buSzPts val="2000"/>
              <a:buNone/>
            </a:pPr>
            <a:r>
              <a:rPr b="1" lang="en" sz="1400"/>
              <a:t>seletor</a:t>
            </a:r>
            <a:r>
              <a:rPr lang="en" sz="1400"/>
              <a:t>: Indica a qual elemento a regra se aplica.</a:t>
            </a:r>
            <a:endParaRPr sz="1400"/>
          </a:p>
          <a:p>
            <a:pPr indent="457200" lvl="0" marL="0" rtl="0" algn="just">
              <a:lnSpc>
                <a:spcPct val="100000"/>
              </a:lnSpc>
              <a:spcBef>
                <a:spcPts val="1000"/>
              </a:spcBef>
              <a:spcAft>
                <a:spcPts val="1000"/>
              </a:spcAft>
              <a:buSzPts val="2000"/>
              <a:buNone/>
            </a:pPr>
            <a:r>
              <a:rPr b="1" lang="en" sz="1400"/>
              <a:t>declaração</a:t>
            </a:r>
            <a:r>
              <a:rPr lang="en" sz="1400"/>
              <a:t>: Indica como os elementos referidos no seletor devem ser estilizados.</a:t>
            </a:r>
            <a:endParaRPr sz="1400"/>
          </a:p>
        </p:txBody>
      </p:sp>
      <p:pic>
        <p:nvPicPr>
          <p:cNvPr id="705" name="Google Shape;705;g2f030d8a31e_0_556"/>
          <p:cNvPicPr preferRelativeResize="0"/>
          <p:nvPr/>
        </p:nvPicPr>
        <p:blipFill rotWithShape="1">
          <a:blip r:embed="rId3">
            <a:alphaModFix/>
          </a:blip>
          <a:srcRect b="0" l="0" r="0" t="0"/>
          <a:stretch/>
        </p:blipFill>
        <p:spPr>
          <a:xfrm>
            <a:off x="3201394" y="3241402"/>
            <a:ext cx="2962020" cy="1024398"/>
          </a:xfrm>
          <a:prstGeom prst="rect">
            <a:avLst/>
          </a:prstGeom>
          <a:noFill/>
          <a:ln>
            <a:noFill/>
          </a:ln>
        </p:spPr>
      </p:pic>
      <p:cxnSp>
        <p:nvCxnSpPr>
          <p:cNvPr id="706" name="Google Shape;706;g2f030d8a31e_0_556"/>
          <p:cNvCxnSpPr/>
          <p:nvPr/>
        </p:nvCxnSpPr>
        <p:spPr>
          <a:xfrm flipH="1" rot="10800000">
            <a:off x="2843669" y="3466624"/>
            <a:ext cx="426300" cy="9300"/>
          </a:xfrm>
          <a:prstGeom prst="straightConnector1">
            <a:avLst/>
          </a:prstGeom>
          <a:noFill/>
          <a:ln cap="flat" cmpd="sng" w="19050">
            <a:solidFill>
              <a:srgbClr val="FF0000"/>
            </a:solidFill>
            <a:prstDash val="solid"/>
            <a:round/>
            <a:headEnd len="sm" w="sm" type="none"/>
            <a:tailEnd len="med" w="med" type="triangle"/>
          </a:ln>
        </p:spPr>
      </p:cxnSp>
      <p:cxnSp>
        <p:nvCxnSpPr>
          <p:cNvPr id="707" name="Google Shape;707;g2f030d8a31e_0_556"/>
          <p:cNvCxnSpPr/>
          <p:nvPr/>
        </p:nvCxnSpPr>
        <p:spPr>
          <a:xfrm flipH="1">
            <a:off x="4682355" y="3211576"/>
            <a:ext cx="3300" cy="291900"/>
          </a:xfrm>
          <a:prstGeom prst="straightConnector1">
            <a:avLst/>
          </a:prstGeom>
          <a:noFill/>
          <a:ln cap="flat" cmpd="sng" w="19050">
            <a:solidFill>
              <a:srgbClr val="FF0000"/>
            </a:solidFill>
            <a:prstDash val="solid"/>
            <a:round/>
            <a:headEnd len="sm" w="sm" type="none"/>
            <a:tailEnd len="med" w="med" type="triangle"/>
          </a:ln>
        </p:spPr>
      </p:cxnSp>
      <p:sp>
        <p:nvSpPr>
          <p:cNvPr id="708" name="Google Shape;708;g2f030d8a31e_0_556"/>
          <p:cNvSpPr txBox="1"/>
          <p:nvPr/>
        </p:nvSpPr>
        <p:spPr>
          <a:xfrm>
            <a:off x="2110100" y="3255700"/>
            <a:ext cx="79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Nunito"/>
                <a:ea typeface="Nunito"/>
                <a:cs typeface="Nunito"/>
                <a:sym typeface="Nunito"/>
              </a:rPr>
              <a:t>seletor</a:t>
            </a:r>
            <a:endParaRPr b="1" i="0" sz="1400" u="none" cap="none" strike="noStrike">
              <a:solidFill>
                <a:srgbClr val="000000"/>
              </a:solidFill>
              <a:latin typeface="Nunito"/>
              <a:ea typeface="Nunito"/>
              <a:cs typeface="Nunito"/>
              <a:sym typeface="Nunito"/>
            </a:endParaRPr>
          </a:p>
        </p:txBody>
      </p:sp>
      <p:sp>
        <p:nvSpPr>
          <p:cNvPr id="709" name="Google Shape;709;g2f030d8a31e_0_556"/>
          <p:cNvSpPr txBox="1"/>
          <p:nvPr/>
        </p:nvSpPr>
        <p:spPr>
          <a:xfrm>
            <a:off x="4150375" y="2855500"/>
            <a:ext cx="11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Nunito"/>
                <a:ea typeface="Nunito"/>
                <a:cs typeface="Nunito"/>
                <a:sym typeface="Nunito"/>
              </a:rPr>
              <a:t>declaração</a:t>
            </a:r>
            <a:endParaRPr b="1" i="0" sz="1400" u="none" cap="none" strike="noStrike">
              <a:solidFill>
                <a:srgbClr val="000000"/>
              </a:solidFill>
              <a:latin typeface="Nunito"/>
              <a:ea typeface="Nunito"/>
              <a:cs typeface="Nunito"/>
              <a:sym typeface="Nunito"/>
            </a:endParaRPr>
          </a:p>
        </p:txBody>
      </p:sp>
      <p:cxnSp>
        <p:nvCxnSpPr>
          <p:cNvPr id="710" name="Google Shape;710;g2f030d8a31e_0_556"/>
          <p:cNvCxnSpPr/>
          <p:nvPr/>
        </p:nvCxnSpPr>
        <p:spPr>
          <a:xfrm>
            <a:off x="3827988" y="3573280"/>
            <a:ext cx="2167200" cy="11700"/>
          </a:xfrm>
          <a:prstGeom prst="straightConnector1">
            <a:avLst/>
          </a:prstGeom>
          <a:noFill/>
          <a:ln cap="flat" cmpd="sng" w="19050">
            <a:solidFill>
              <a:srgbClr val="FF0000"/>
            </a:solidFill>
            <a:prstDash val="solid"/>
            <a:round/>
            <a:headEnd len="sm" w="sm" type="none"/>
            <a:tailEnd len="sm" w="sm" type="none"/>
          </a:ln>
        </p:spPr>
      </p:cxnSp>
      <p:cxnSp>
        <p:nvCxnSpPr>
          <p:cNvPr id="711" name="Google Shape;711;g2f030d8a31e_0_556"/>
          <p:cNvCxnSpPr/>
          <p:nvPr/>
        </p:nvCxnSpPr>
        <p:spPr>
          <a:xfrm>
            <a:off x="3827988" y="3878080"/>
            <a:ext cx="1304400" cy="5700"/>
          </a:xfrm>
          <a:prstGeom prst="straightConnector1">
            <a:avLst/>
          </a:prstGeom>
          <a:noFill/>
          <a:ln cap="flat" cmpd="sng" w="19050">
            <a:solidFill>
              <a:srgbClr val="FF0000"/>
            </a:solidFill>
            <a:prstDash val="solid"/>
            <a:round/>
            <a:headEnd len="sm" w="sm" type="none"/>
            <a:tailEnd len="sm" w="sm" type="none"/>
          </a:ln>
        </p:spPr>
      </p:cxnSp>
      <p:cxnSp>
        <p:nvCxnSpPr>
          <p:cNvPr id="712" name="Google Shape;712;g2f030d8a31e_0_556"/>
          <p:cNvCxnSpPr/>
          <p:nvPr/>
        </p:nvCxnSpPr>
        <p:spPr>
          <a:xfrm>
            <a:off x="5397900" y="3878200"/>
            <a:ext cx="607200" cy="5700"/>
          </a:xfrm>
          <a:prstGeom prst="straightConnector1">
            <a:avLst/>
          </a:prstGeom>
          <a:noFill/>
          <a:ln cap="flat" cmpd="sng" w="19050">
            <a:solidFill>
              <a:srgbClr val="FF0000"/>
            </a:solidFill>
            <a:prstDash val="solid"/>
            <a:round/>
            <a:headEnd len="sm" w="sm" type="none"/>
            <a:tailEnd len="sm" w="sm" type="none"/>
          </a:ln>
        </p:spPr>
      </p:cxnSp>
      <p:cxnSp>
        <p:nvCxnSpPr>
          <p:cNvPr id="713" name="Google Shape;713;g2f030d8a31e_0_556"/>
          <p:cNvCxnSpPr/>
          <p:nvPr/>
        </p:nvCxnSpPr>
        <p:spPr>
          <a:xfrm flipH="1" rot="10800000">
            <a:off x="4438680" y="3943151"/>
            <a:ext cx="3300" cy="291900"/>
          </a:xfrm>
          <a:prstGeom prst="straightConnector1">
            <a:avLst/>
          </a:prstGeom>
          <a:noFill/>
          <a:ln cap="flat" cmpd="sng" w="19050">
            <a:solidFill>
              <a:srgbClr val="FF0000"/>
            </a:solidFill>
            <a:prstDash val="solid"/>
            <a:round/>
            <a:headEnd len="sm" w="sm" type="none"/>
            <a:tailEnd len="med" w="med" type="triangle"/>
          </a:ln>
        </p:spPr>
      </p:cxnSp>
      <p:cxnSp>
        <p:nvCxnSpPr>
          <p:cNvPr id="714" name="Google Shape;714;g2f030d8a31e_0_556"/>
          <p:cNvCxnSpPr/>
          <p:nvPr/>
        </p:nvCxnSpPr>
        <p:spPr>
          <a:xfrm flipH="1" rot="10800000">
            <a:off x="5672955" y="3943151"/>
            <a:ext cx="3300" cy="291900"/>
          </a:xfrm>
          <a:prstGeom prst="straightConnector1">
            <a:avLst/>
          </a:prstGeom>
          <a:noFill/>
          <a:ln cap="flat" cmpd="sng" w="19050">
            <a:solidFill>
              <a:srgbClr val="FF0000"/>
            </a:solidFill>
            <a:prstDash val="solid"/>
            <a:round/>
            <a:headEnd len="sm" w="sm" type="none"/>
            <a:tailEnd len="med" w="med" type="triangle"/>
          </a:ln>
        </p:spPr>
      </p:cxnSp>
      <p:sp>
        <p:nvSpPr>
          <p:cNvPr id="715" name="Google Shape;715;g2f030d8a31e_0_556"/>
          <p:cNvSpPr txBox="1"/>
          <p:nvPr/>
        </p:nvSpPr>
        <p:spPr>
          <a:xfrm>
            <a:off x="3828000" y="4216975"/>
            <a:ext cx="217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Nunito"/>
                <a:ea typeface="Nunito"/>
                <a:cs typeface="Nunito"/>
                <a:sym typeface="Nunito"/>
              </a:rPr>
              <a:t> propriedade	    valor</a:t>
            </a:r>
            <a:endParaRPr b="1" i="0" sz="1400" u="none" cap="none" strike="noStrike">
              <a:solidFill>
                <a:srgbClr val="000000"/>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par>
                                <p:cTn fill="hold" nodeType="with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par>
                                <p:cTn fill="hold" nodeType="with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par>
                                <p:cTn fill="hold" nodeType="with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par>
                                <p:cTn fill="hold" nodeType="with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par>
                                <p:cTn fill="hold" nodeType="with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par>
                                <p:cTn fill="hold" nodeType="with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par>
                                <p:cTn fill="hold" nodeType="with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efc2edb5d2_0_286"/>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
              <a:t>Baixando e Instalando o VSCode</a:t>
            </a:r>
            <a:endParaRPr/>
          </a:p>
        </p:txBody>
      </p:sp>
      <p:sp>
        <p:nvSpPr>
          <p:cNvPr id="221" name="Google Shape;221;g2efc2edb5d2_0_286"/>
          <p:cNvSpPr txBox="1"/>
          <p:nvPr>
            <p:ph idx="1" type="body"/>
          </p:nvPr>
        </p:nvSpPr>
        <p:spPr>
          <a:xfrm>
            <a:off x="1188175" y="1506350"/>
            <a:ext cx="6426300" cy="3963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1000"/>
              </a:spcAft>
              <a:buSzPts val="2200"/>
              <a:buNone/>
            </a:pPr>
            <a:r>
              <a:rPr lang="en" sz="1800"/>
              <a:t>Encontre e acesse o site do VSCode pelo Google:</a:t>
            </a:r>
            <a:endParaRPr sz="1800"/>
          </a:p>
        </p:txBody>
      </p:sp>
      <p:sp>
        <p:nvSpPr>
          <p:cNvPr id="222" name="Google Shape;222;g2efc2edb5d2_0_286"/>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500"/>
              <a:buFont typeface="Arial"/>
              <a:buNone/>
            </a:pPr>
            <a:fld id="{00000000-1234-1234-1234-123412341234}" type="slidenum">
              <a:rPr lang="en"/>
              <a:t>‹#›</a:t>
            </a:fld>
            <a:endParaRPr/>
          </a:p>
        </p:txBody>
      </p:sp>
      <p:pic>
        <p:nvPicPr>
          <p:cNvPr id="223" name="Google Shape;223;g2efc2edb5d2_0_286"/>
          <p:cNvPicPr preferRelativeResize="0"/>
          <p:nvPr/>
        </p:nvPicPr>
        <p:blipFill rotWithShape="1">
          <a:blip r:embed="rId3">
            <a:alphaModFix/>
          </a:blip>
          <a:srcRect b="0" l="0" r="0" t="0"/>
          <a:stretch/>
        </p:blipFill>
        <p:spPr>
          <a:xfrm>
            <a:off x="1580075" y="2165525"/>
            <a:ext cx="5642476" cy="2158325"/>
          </a:xfrm>
          <a:prstGeom prst="rect">
            <a:avLst/>
          </a:prstGeom>
          <a:noFill/>
          <a:ln cap="flat" cmpd="sng" w="9525">
            <a:solidFill>
              <a:schemeClr val="dk2"/>
            </a:solidFill>
            <a:prstDash val="solid"/>
            <a:round/>
            <a:headEnd len="sm" w="sm" type="none"/>
            <a:tailEnd len="sm" w="sm" type="none"/>
          </a:ln>
        </p:spPr>
      </p:pic>
      <p:cxnSp>
        <p:nvCxnSpPr>
          <p:cNvPr id="224" name="Google Shape;224;g2efc2edb5d2_0_286"/>
          <p:cNvCxnSpPr/>
          <p:nvPr/>
        </p:nvCxnSpPr>
        <p:spPr>
          <a:xfrm flipH="1" rot="10800000">
            <a:off x="895975" y="2499850"/>
            <a:ext cx="840600" cy="342900"/>
          </a:xfrm>
          <a:prstGeom prst="straightConnector1">
            <a:avLst/>
          </a:prstGeom>
          <a:noFill/>
          <a:ln cap="flat" cmpd="sng" w="19050">
            <a:solidFill>
              <a:srgbClr val="FF0000"/>
            </a:solidFill>
            <a:prstDash val="solid"/>
            <a:round/>
            <a:headEnd len="sm" w="sm" type="none"/>
            <a:tailEnd len="med" w="med" type="triangle"/>
          </a:ln>
        </p:spPr>
      </p:cxnSp>
      <p:cxnSp>
        <p:nvCxnSpPr>
          <p:cNvPr id="225" name="Google Shape;225;g2efc2edb5d2_0_286"/>
          <p:cNvCxnSpPr/>
          <p:nvPr/>
        </p:nvCxnSpPr>
        <p:spPr>
          <a:xfrm>
            <a:off x="883375" y="3603525"/>
            <a:ext cx="930600" cy="135300"/>
          </a:xfrm>
          <a:prstGeom prst="straightConnector1">
            <a:avLst/>
          </a:prstGeom>
          <a:noFill/>
          <a:ln cap="flat" cmpd="sng" w="19050">
            <a:solidFill>
              <a:srgbClr val="FF0000"/>
            </a:solidFill>
            <a:prstDash val="solid"/>
            <a:round/>
            <a:headEnd len="sm" w="sm" type="none"/>
            <a:tailEnd len="med" w="med" type="triangle"/>
          </a:ln>
        </p:spPr>
      </p:cxnSp>
      <p:sp>
        <p:nvSpPr>
          <p:cNvPr id="226" name="Google Shape;226;g2efc2edb5d2_0_286"/>
          <p:cNvSpPr/>
          <p:nvPr/>
        </p:nvSpPr>
        <p:spPr>
          <a:xfrm>
            <a:off x="7614486" y="3603515"/>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g2f030d8a31e_0_933"/>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t>Seletores CSS</a:t>
            </a:r>
            <a:endParaRPr b="1"/>
          </a:p>
        </p:txBody>
      </p:sp>
      <p:sp>
        <p:nvSpPr>
          <p:cNvPr id="721" name="Google Shape;721;g2f030d8a31e_0_933"/>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722" name="Google Shape;722;g2f030d8a31e_0_933"/>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aphicFrame>
        <p:nvGraphicFramePr>
          <p:cNvPr id="723" name="Google Shape;723;g2f030d8a31e_0_933"/>
          <p:cNvGraphicFramePr/>
          <p:nvPr/>
        </p:nvGraphicFramePr>
        <p:xfrm>
          <a:off x="952500" y="781050"/>
          <a:ext cx="3000000" cy="3000000"/>
        </p:xfrm>
        <a:graphic>
          <a:graphicData uri="http://schemas.openxmlformats.org/drawingml/2006/table">
            <a:tbl>
              <a:tblPr>
                <a:noFill/>
                <a:tableStyleId>{6F0C3A71-CABF-4553-BE7E-9F0DA30F9FCF}</a:tableStyleId>
              </a:tblPr>
              <a:tblGrid>
                <a:gridCol w="1656000"/>
                <a:gridCol w="4131350"/>
                <a:gridCol w="145165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Seletor</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Significado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Exemplo</a:t>
                      </a:r>
                      <a:endParaRPr b="1"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Seletor universal</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Aplica-se a todos os elementos do documento</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Seletor de tipo</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Corresponde aos nomes dos elementos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h1, h2, h3 {}</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Seletor de classe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Corresponde a um elemento cujo atributo class tem um valor que corresponde ao especificado após o símbolo de ponto (ou ponto final)</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.note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 sz="1400" u="none" cap="none" strike="noStrike"/>
                        <a:t>p.note {}</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Seletor de id</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Corresponde a um elemento cujo atributo id tem um valor que corresponde ao especificado após o símbolo d</a:t>
                      </a:r>
                      <a:r>
                        <a:rPr lang="en"/>
                        <a:t>e </a:t>
                      </a:r>
                      <a:r>
                        <a:rPr lang="en" sz="1400" u="none" cap="none" strike="noStrike"/>
                        <a:t>has</a:t>
                      </a:r>
                      <a:r>
                        <a:rPr lang="en"/>
                        <a:t>tag</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 sz="1400" u="none" cap="none" strike="noStrike"/>
                        <a:t>#introduction {} </a:t>
                      </a:r>
                      <a:endParaRPr sz="1400" u="none" cap="none" strike="noStrike"/>
                    </a:p>
                  </a:txBody>
                  <a:tcPr marT="91425" marB="91425" marR="91425" marL="91425"/>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2f030d8a31e_0_749"/>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t>CSS Externo</a:t>
            </a:r>
            <a:endParaRPr b="1"/>
          </a:p>
        </p:txBody>
      </p:sp>
      <p:sp>
        <p:nvSpPr>
          <p:cNvPr id="729" name="Google Shape;729;g2f030d8a31e_0_749"/>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730" name="Google Shape;730;g2f030d8a31e_0_749"/>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731" name="Google Shape;731;g2f030d8a31e_0_749"/>
          <p:cNvPicPr preferRelativeResize="0"/>
          <p:nvPr/>
        </p:nvPicPr>
        <p:blipFill rotWithShape="1">
          <a:blip r:embed="rId3">
            <a:alphaModFix/>
          </a:blip>
          <a:srcRect b="0" l="0" r="0" t="0"/>
          <a:stretch/>
        </p:blipFill>
        <p:spPr>
          <a:xfrm>
            <a:off x="670675" y="1836388"/>
            <a:ext cx="4374200" cy="2049375"/>
          </a:xfrm>
          <a:prstGeom prst="rect">
            <a:avLst/>
          </a:prstGeom>
          <a:noFill/>
          <a:ln cap="flat" cmpd="sng" w="9525">
            <a:solidFill>
              <a:srgbClr val="000000"/>
            </a:solidFill>
            <a:prstDash val="solid"/>
            <a:round/>
            <a:headEnd len="sm" w="sm" type="none"/>
            <a:tailEnd len="sm" w="sm" type="none"/>
          </a:ln>
        </p:spPr>
      </p:pic>
      <p:sp>
        <p:nvSpPr>
          <p:cNvPr id="732" name="Google Shape;732;g2f030d8a31e_0_749"/>
          <p:cNvSpPr txBox="1"/>
          <p:nvPr>
            <p:ph idx="1" type="body"/>
          </p:nvPr>
        </p:nvSpPr>
        <p:spPr>
          <a:xfrm>
            <a:off x="878375" y="724450"/>
            <a:ext cx="6964200" cy="8619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O elemento </a:t>
            </a:r>
            <a:r>
              <a:rPr b="1" lang="en" sz="1400"/>
              <a:t>&lt;link&gt;</a:t>
            </a:r>
            <a:r>
              <a:rPr lang="en" sz="1400"/>
              <a:t> pode ser usado em um documento HTML para informar ao navegador onde encontrar o arquivo CSS usado para estilizar a página. É um elemento vazio (o que significa que não precisa de uma tag de fechamento) e fica dentro do elemento </a:t>
            </a:r>
            <a:r>
              <a:rPr b="1" lang="en" sz="1400"/>
              <a:t>&lt;head&gt;</a:t>
            </a:r>
            <a:r>
              <a:rPr lang="en" sz="1400"/>
              <a:t>.</a:t>
            </a:r>
            <a:endParaRPr/>
          </a:p>
        </p:txBody>
      </p:sp>
      <p:pic>
        <p:nvPicPr>
          <p:cNvPr id="733" name="Google Shape;733;g2f030d8a31e_0_749"/>
          <p:cNvPicPr preferRelativeResize="0"/>
          <p:nvPr/>
        </p:nvPicPr>
        <p:blipFill rotWithShape="1">
          <a:blip r:embed="rId4">
            <a:alphaModFix/>
          </a:blip>
          <a:srcRect b="0" l="0" r="0" t="0"/>
          <a:stretch/>
        </p:blipFill>
        <p:spPr>
          <a:xfrm>
            <a:off x="5153875" y="1836402"/>
            <a:ext cx="3343499" cy="14798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2f030d8a31e_0_1499"/>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000000"/>
                </a:solidFill>
              </a:rPr>
              <a:t>Cor</a:t>
            </a:r>
            <a:endParaRPr b="1">
              <a:solidFill>
                <a:srgbClr val="000000"/>
              </a:solidFill>
            </a:endParaRPr>
          </a:p>
        </p:txBody>
      </p:sp>
      <p:sp>
        <p:nvSpPr>
          <p:cNvPr id="739" name="Google Shape;739;g2f030d8a31e_0_1499"/>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740" name="Google Shape;740;g2f030d8a31e_0_1499"/>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1" name="Google Shape;741;g2f030d8a31e_0_1499"/>
          <p:cNvSpPr txBox="1"/>
          <p:nvPr>
            <p:ph idx="1" type="body"/>
          </p:nvPr>
        </p:nvSpPr>
        <p:spPr>
          <a:xfrm>
            <a:off x="878375" y="724450"/>
            <a:ext cx="6964200" cy="6465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A propriedade </a:t>
            </a:r>
            <a:r>
              <a:rPr b="1" lang="en" sz="1400"/>
              <a:t>color</a:t>
            </a:r>
            <a:r>
              <a:rPr lang="en" sz="1400"/>
              <a:t> permite especificar a cor do texto dentro de um elemento. Você pode especificar qualquer cor em CSS de uma das três maneiras: nome da cor, código hex e valor rgb.</a:t>
            </a:r>
            <a:endParaRPr/>
          </a:p>
        </p:txBody>
      </p:sp>
      <p:pic>
        <p:nvPicPr>
          <p:cNvPr id="742" name="Google Shape;742;g2f030d8a31e_0_1499"/>
          <p:cNvPicPr preferRelativeResize="0"/>
          <p:nvPr/>
        </p:nvPicPr>
        <p:blipFill rotWithShape="1">
          <a:blip r:embed="rId3">
            <a:alphaModFix/>
          </a:blip>
          <a:srcRect b="0" l="0" r="0" t="0"/>
          <a:stretch/>
        </p:blipFill>
        <p:spPr>
          <a:xfrm>
            <a:off x="1355300" y="1648826"/>
            <a:ext cx="2167650" cy="2180575"/>
          </a:xfrm>
          <a:prstGeom prst="rect">
            <a:avLst/>
          </a:prstGeom>
          <a:noFill/>
          <a:ln cap="flat" cmpd="sng" w="9525">
            <a:solidFill>
              <a:srgbClr val="000000"/>
            </a:solidFill>
            <a:prstDash val="solid"/>
            <a:round/>
            <a:headEnd len="sm" w="sm" type="none"/>
            <a:tailEnd len="sm" w="sm" type="none"/>
          </a:ln>
        </p:spPr>
      </p:pic>
      <p:pic>
        <p:nvPicPr>
          <p:cNvPr id="743" name="Google Shape;743;g2f030d8a31e_0_1499"/>
          <p:cNvPicPr preferRelativeResize="0"/>
          <p:nvPr/>
        </p:nvPicPr>
        <p:blipFill rotWithShape="1">
          <a:blip r:embed="rId4">
            <a:alphaModFix/>
          </a:blip>
          <a:srcRect b="0" l="0" r="0" t="0"/>
          <a:stretch/>
        </p:blipFill>
        <p:spPr>
          <a:xfrm>
            <a:off x="3996800" y="1657061"/>
            <a:ext cx="3953487" cy="1770837"/>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2f030d8a31e_0_1316"/>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000000"/>
                </a:solidFill>
              </a:rPr>
              <a:t>Cor de plano de fundo</a:t>
            </a:r>
            <a:endParaRPr b="1">
              <a:solidFill>
                <a:srgbClr val="000000"/>
              </a:solidFill>
            </a:endParaRPr>
          </a:p>
        </p:txBody>
      </p:sp>
      <p:sp>
        <p:nvSpPr>
          <p:cNvPr id="749" name="Google Shape;749;g2f030d8a31e_0_1316"/>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750" name="Google Shape;750;g2f030d8a31e_0_1316"/>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1" name="Google Shape;751;g2f030d8a31e_0_1316"/>
          <p:cNvSpPr txBox="1"/>
          <p:nvPr>
            <p:ph idx="1" type="body"/>
          </p:nvPr>
        </p:nvSpPr>
        <p:spPr>
          <a:xfrm>
            <a:off x="878375" y="724450"/>
            <a:ext cx="6964200" cy="6465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O CSS trata cada elemento HTML como se aparecesse em uma caixa, e a propriedade </a:t>
            </a:r>
            <a:r>
              <a:rPr b="1" lang="en" sz="1400"/>
              <a:t>background-color</a:t>
            </a:r>
            <a:r>
              <a:rPr lang="en" sz="1400"/>
              <a:t> define a cor do plano de fundo dessa caixa. Se você não especificar uma cor de fundo, o fundo será transparente.</a:t>
            </a:r>
            <a:endParaRPr sz="1400"/>
          </a:p>
        </p:txBody>
      </p:sp>
      <p:pic>
        <p:nvPicPr>
          <p:cNvPr id="752" name="Google Shape;752;g2f030d8a31e_0_1316"/>
          <p:cNvPicPr preferRelativeResize="0"/>
          <p:nvPr/>
        </p:nvPicPr>
        <p:blipFill rotWithShape="1">
          <a:blip r:embed="rId3">
            <a:alphaModFix/>
          </a:blip>
          <a:srcRect b="0" l="0" r="0" t="0"/>
          <a:stretch/>
        </p:blipFill>
        <p:spPr>
          <a:xfrm>
            <a:off x="823075" y="1839102"/>
            <a:ext cx="3177875" cy="2004300"/>
          </a:xfrm>
          <a:prstGeom prst="rect">
            <a:avLst/>
          </a:prstGeom>
          <a:noFill/>
          <a:ln cap="flat" cmpd="sng" w="9525">
            <a:solidFill>
              <a:srgbClr val="000000"/>
            </a:solidFill>
            <a:prstDash val="solid"/>
            <a:round/>
            <a:headEnd len="sm" w="sm" type="none"/>
            <a:tailEnd len="sm" w="sm" type="none"/>
          </a:ln>
        </p:spPr>
      </p:pic>
      <p:pic>
        <p:nvPicPr>
          <p:cNvPr id="753" name="Google Shape;753;g2f030d8a31e_0_1316"/>
          <p:cNvPicPr preferRelativeResize="0"/>
          <p:nvPr/>
        </p:nvPicPr>
        <p:blipFill rotWithShape="1">
          <a:blip r:embed="rId4">
            <a:alphaModFix/>
          </a:blip>
          <a:srcRect b="0" l="0" r="0" t="0"/>
          <a:stretch/>
        </p:blipFill>
        <p:spPr>
          <a:xfrm>
            <a:off x="4406225" y="1609900"/>
            <a:ext cx="3436360" cy="233766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g2f030d8a31e_0_1866"/>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000000"/>
                </a:solidFill>
              </a:rPr>
              <a:t>Especificando os tipos de letra</a:t>
            </a:r>
            <a:endParaRPr b="1">
              <a:solidFill>
                <a:srgbClr val="000000"/>
              </a:solidFill>
            </a:endParaRPr>
          </a:p>
        </p:txBody>
      </p:sp>
      <p:sp>
        <p:nvSpPr>
          <p:cNvPr id="759" name="Google Shape;759;g2f030d8a31e_0_1866"/>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760" name="Google Shape;760;g2f030d8a31e_0_1866"/>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1" name="Google Shape;761;g2f030d8a31e_0_1866"/>
          <p:cNvSpPr txBox="1"/>
          <p:nvPr>
            <p:ph idx="1" type="body"/>
          </p:nvPr>
        </p:nvSpPr>
        <p:spPr>
          <a:xfrm>
            <a:off x="878375" y="724450"/>
            <a:ext cx="6964200" cy="6465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A propriedade </a:t>
            </a:r>
            <a:r>
              <a:rPr b="1" lang="en" sz="1400"/>
              <a:t>font-family</a:t>
            </a:r>
            <a:r>
              <a:rPr lang="en" sz="1400"/>
              <a:t> permite que você especifique o tipo de letra. O valor dessa propriedade é o nome do tipo de letra que você deseja usar. Se o nome de uma fonte for composto por mais de uma palavra, ela deve ser colocada entre aspas duplas.</a:t>
            </a:r>
            <a:endParaRPr sz="1400"/>
          </a:p>
        </p:txBody>
      </p:sp>
      <p:pic>
        <p:nvPicPr>
          <p:cNvPr id="762" name="Google Shape;762;g2f030d8a31e_0_1866"/>
          <p:cNvPicPr preferRelativeResize="0"/>
          <p:nvPr/>
        </p:nvPicPr>
        <p:blipFill rotWithShape="1">
          <a:blip r:embed="rId3">
            <a:alphaModFix/>
          </a:blip>
          <a:srcRect b="0" l="0" r="0" t="0"/>
          <a:stretch/>
        </p:blipFill>
        <p:spPr>
          <a:xfrm>
            <a:off x="878375" y="1929172"/>
            <a:ext cx="3395450" cy="1691428"/>
          </a:xfrm>
          <a:prstGeom prst="rect">
            <a:avLst/>
          </a:prstGeom>
          <a:noFill/>
          <a:ln cap="flat" cmpd="sng" w="9525">
            <a:solidFill>
              <a:srgbClr val="000000"/>
            </a:solidFill>
            <a:prstDash val="solid"/>
            <a:round/>
            <a:headEnd len="sm" w="sm" type="none"/>
            <a:tailEnd len="sm" w="sm" type="none"/>
          </a:ln>
        </p:spPr>
      </p:pic>
      <p:pic>
        <p:nvPicPr>
          <p:cNvPr id="763" name="Google Shape;763;g2f030d8a31e_0_1866"/>
          <p:cNvPicPr preferRelativeResize="0"/>
          <p:nvPr/>
        </p:nvPicPr>
        <p:blipFill rotWithShape="1">
          <a:blip r:embed="rId4">
            <a:alphaModFix/>
          </a:blip>
          <a:srcRect b="0" l="0" r="0" t="0"/>
          <a:stretch/>
        </p:blipFill>
        <p:spPr>
          <a:xfrm>
            <a:off x="4519550" y="1582350"/>
            <a:ext cx="3462054" cy="203824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g2f030d8a31e_0_2050"/>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000000"/>
                </a:solidFill>
              </a:rPr>
              <a:t>Tamanho das fontes</a:t>
            </a:r>
            <a:endParaRPr b="1">
              <a:solidFill>
                <a:srgbClr val="000000"/>
              </a:solidFill>
            </a:endParaRPr>
          </a:p>
        </p:txBody>
      </p:sp>
      <p:sp>
        <p:nvSpPr>
          <p:cNvPr id="769" name="Google Shape;769;g2f030d8a31e_0_2050"/>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770" name="Google Shape;770;g2f030d8a31e_0_2050"/>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1" name="Google Shape;771;g2f030d8a31e_0_2050"/>
          <p:cNvSpPr txBox="1"/>
          <p:nvPr>
            <p:ph idx="1" type="body"/>
          </p:nvPr>
        </p:nvSpPr>
        <p:spPr>
          <a:xfrm>
            <a:off x="878375" y="724450"/>
            <a:ext cx="6964200" cy="6465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A propriedade </a:t>
            </a:r>
            <a:r>
              <a:rPr b="1" lang="en" sz="1400"/>
              <a:t>font-size</a:t>
            </a:r>
            <a:r>
              <a:rPr lang="en" sz="1400"/>
              <a:t> permite especificar um tamanho para a fonte. Existem várias maneiras de especificar o tamanho de uma fonte. Os mais comuns são por pixel, porcentagem e em.</a:t>
            </a:r>
            <a:endParaRPr sz="1400"/>
          </a:p>
        </p:txBody>
      </p:sp>
      <p:pic>
        <p:nvPicPr>
          <p:cNvPr id="772" name="Google Shape;772;g2f030d8a31e_0_2050"/>
          <p:cNvPicPr preferRelativeResize="0"/>
          <p:nvPr/>
        </p:nvPicPr>
        <p:blipFill rotWithShape="1">
          <a:blip r:embed="rId3">
            <a:alphaModFix/>
          </a:blip>
          <a:srcRect b="0" l="0" r="0" t="0"/>
          <a:stretch/>
        </p:blipFill>
        <p:spPr>
          <a:xfrm>
            <a:off x="823075" y="1745675"/>
            <a:ext cx="3584999" cy="1875625"/>
          </a:xfrm>
          <a:prstGeom prst="rect">
            <a:avLst/>
          </a:prstGeom>
          <a:noFill/>
          <a:ln cap="flat" cmpd="sng" w="9525">
            <a:solidFill>
              <a:srgbClr val="000000"/>
            </a:solidFill>
            <a:prstDash val="solid"/>
            <a:round/>
            <a:headEnd len="sm" w="sm" type="none"/>
            <a:tailEnd len="sm" w="sm" type="none"/>
          </a:ln>
        </p:spPr>
      </p:pic>
      <p:pic>
        <p:nvPicPr>
          <p:cNvPr id="773" name="Google Shape;773;g2f030d8a31e_0_2050"/>
          <p:cNvPicPr preferRelativeResize="0"/>
          <p:nvPr/>
        </p:nvPicPr>
        <p:blipFill rotWithShape="1">
          <a:blip r:embed="rId4">
            <a:alphaModFix/>
          </a:blip>
          <a:srcRect b="0" l="0" r="0" t="0"/>
          <a:stretch/>
        </p:blipFill>
        <p:spPr>
          <a:xfrm>
            <a:off x="4911700" y="1796126"/>
            <a:ext cx="2830400" cy="1774723"/>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g2f030d8a31e_0_2234"/>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000000"/>
                </a:solidFill>
              </a:rPr>
              <a:t>Negrito e Itálico</a:t>
            </a:r>
            <a:endParaRPr b="1">
              <a:solidFill>
                <a:srgbClr val="000000"/>
              </a:solidFill>
            </a:endParaRPr>
          </a:p>
        </p:txBody>
      </p:sp>
      <p:sp>
        <p:nvSpPr>
          <p:cNvPr id="779" name="Google Shape;779;g2f030d8a31e_0_2234"/>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780" name="Google Shape;780;g2f030d8a31e_0_2234"/>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1" name="Google Shape;781;g2f030d8a31e_0_2234"/>
          <p:cNvSpPr txBox="1"/>
          <p:nvPr>
            <p:ph idx="1" type="body"/>
          </p:nvPr>
        </p:nvSpPr>
        <p:spPr>
          <a:xfrm>
            <a:off x="878375" y="724450"/>
            <a:ext cx="6964200" cy="9903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0"/>
              </a:spcAft>
              <a:buSzPts val="1600"/>
              <a:buNone/>
            </a:pPr>
            <a:r>
              <a:rPr lang="en" sz="1400"/>
              <a:t>A propriedade </a:t>
            </a:r>
            <a:r>
              <a:rPr b="1" lang="en" sz="1400"/>
              <a:t>font-weight</a:t>
            </a:r>
            <a:r>
              <a:rPr lang="en" sz="1400"/>
              <a:t> permite criar texto em negrito (valores: </a:t>
            </a:r>
            <a:r>
              <a:rPr b="1" lang="en" sz="1400"/>
              <a:t>normal</a:t>
            </a:r>
            <a:r>
              <a:rPr lang="en" sz="1400"/>
              <a:t> ou </a:t>
            </a:r>
            <a:r>
              <a:rPr b="1" lang="en" sz="1400"/>
              <a:t>bold</a:t>
            </a:r>
            <a:r>
              <a:rPr lang="en" sz="1400"/>
              <a:t>). Se você deseja criar texto em itálico, pode usar a propriedade </a:t>
            </a:r>
            <a:r>
              <a:rPr b="1" lang="en" sz="1400"/>
              <a:t>font-style</a:t>
            </a:r>
            <a:r>
              <a:rPr lang="en" sz="1400"/>
              <a:t>. (valores: </a:t>
            </a:r>
            <a:r>
              <a:rPr b="1" lang="en" sz="1400"/>
              <a:t>normal</a:t>
            </a:r>
            <a:r>
              <a:rPr lang="en" sz="1400"/>
              <a:t>, </a:t>
            </a:r>
            <a:r>
              <a:rPr b="1" lang="en" sz="1400"/>
              <a:t>italic</a:t>
            </a:r>
            <a:r>
              <a:rPr lang="en" sz="1400"/>
              <a:t> ou </a:t>
            </a:r>
            <a:r>
              <a:rPr b="1" lang="en" sz="1400"/>
              <a:t>oblique</a:t>
            </a:r>
            <a:r>
              <a:rPr lang="en" sz="1400"/>
              <a:t>)</a:t>
            </a:r>
            <a:endParaRPr sz="1400"/>
          </a:p>
          <a:p>
            <a:pPr indent="457200" lvl="0" marL="0" rtl="0" algn="just">
              <a:lnSpc>
                <a:spcPct val="100000"/>
              </a:lnSpc>
              <a:spcBef>
                <a:spcPts val="1000"/>
              </a:spcBef>
              <a:spcAft>
                <a:spcPts val="1000"/>
              </a:spcAft>
              <a:buSzPts val="1600"/>
              <a:buNone/>
            </a:pPr>
            <a:r>
              <a:t/>
            </a:r>
            <a:endParaRPr b="1" sz="1400"/>
          </a:p>
        </p:txBody>
      </p:sp>
      <p:pic>
        <p:nvPicPr>
          <p:cNvPr id="782" name="Google Shape;782;g2f030d8a31e_0_2234"/>
          <p:cNvPicPr preferRelativeResize="0"/>
          <p:nvPr/>
        </p:nvPicPr>
        <p:blipFill rotWithShape="1">
          <a:blip r:embed="rId3">
            <a:alphaModFix/>
          </a:blip>
          <a:srcRect b="0" l="0" r="0" t="0"/>
          <a:stretch/>
        </p:blipFill>
        <p:spPr>
          <a:xfrm>
            <a:off x="1501050" y="1639000"/>
            <a:ext cx="2107275" cy="922375"/>
          </a:xfrm>
          <a:prstGeom prst="rect">
            <a:avLst/>
          </a:prstGeom>
          <a:noFill/>
          <a:ln cap="flat" cmpd="sng" w="9525">
            <a:solidFill>
              <a:srgbClr val="000000"/>
            </a:solidFill>
            <a:prstDash val="solid"/>
            <a:round/>
            <a:headEnd len="sm" w="sm" type="none"/>
            <a:tailEnd len="sm" w="sm" type="none"/>
          </a:ln>
        </p:spPr>
      </p:pic>
      <p:pic>
        <p:nvPicPr>
          <p:cNvPr id="783" name="Google Shape;783;g2f030d8a31e_0_2234"/>
          <p:cNvPicPr preferRelativeResize="0"/>
          <p:nvPr/>
        </p:nvPicPr>
        <p:blipFill rotWithShape="1">
          <a:blip r:embed="rId4">
            <a:alphaModFix/>
          </a:blip>
          <a:srcRect b="0" l="0" r="0" t="0"/>
          <a:stretch/>
        </p:blipFill>
        <p:spPr>
          <a:xfrm>
            <a:off x="1231223" y="2803376"/>
            <a:ext cx="2740925" cy="1216425"/>
          </a:xfrm>
          <a:prstGeom prst="rect">
            <a:avLst/>
          </a:prstGeom>
          <a:noFill/>
          <a:ln cap="flat" cmpd="sng" w="9525">
            <a:solidFill>
              <a:srgbClr val="000000"/>
            </a:solidFill>
            <a:prstDash val="solid"/>
            <a:round/>
            <a:headEnd len="sm" w="sm" type="none"/>
            <a:tailEnd len="sm" w="sm" type="none"/>
          </a:ln>
        </p:spPr>
      </p:pic>
      <p:pic>
        <p:nvPicPr>
          <p:cNvPr id="784" name="Google Shape;784;g2f030d8a31e_0_2234"/>
          <p:cNvPicPr preferRelativeResize="0"/>
          <p:nvPr/>
        </p:nvPicPr>
        <p:blipFill rotWithShape="1">
          <a:blip r:embed="rId5">
            <a:alphaModFix/>
          </a:blip>
          <a:srcRect b="0" l="0" r="0" t="0"/>
          <a:stretch/>
        </p:blipFill>
        <p:spPr>
          <a:xfrm>
            <a:off x="5150012" y="1624150"/>
            <a:ext cx="2107275" cy="952116"/>
          </a:xfrm>
          <a:prstGeom prst="rect">
            <a:avLst/>
          </a:prstGeom>
          <a:noFill/>
          <a:ln cap="flat" cmpd="sng" w="9525">
            <a:solidFill>
              <a:srgbClr val="000000"/>
            </a:solidFill>
            <a:prstDash val="solid"/>
            <a:round/>
            <a:headEnd len="sm" w="sm" type="none"/>
            <a:tailEnd len="sm" w="sm" type="none"/>
          </a:ln>
        </p:spPr>
      </p:pic>
      <p:pic>
        <p:nvPicPr>
          <p:cNvPr id="785" name="Google Shape;785;g2f030d8a31e_0_2234"/>
          <p:cNvPicPr preferRelativeResize="0"/>
          <p:nvPr/>
        </p:nvPicPr>
        <p:blipFill rotWithShape="1">
          <a:blip r:embed="rId6">
            <a:alphaModFix/>
          </a:blip>
          <a:srcRect b="0" l="0" r="0" t="0"/>
          <a:stretch/>
        </p:blipFill>
        <p:spPr>
          <a:xfrm>
            <a:off x="4751372" y="2810813"/>
            <a:ext cx="2904553" cy="12164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g2f030d8a31e_0_2420"/>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000000"/>
                </a:solidFill>
              </a:rPr>
              <a:t>Maiúsculo e minúsculo</a:t>
            </a:r>
            <a:endParaRPr b="1">
              <a:solidFill>
                <a:srgbClr val="000000"/>
              </a:solidFill>
            </a:endParaRPr>
          </a:p>
        </p:txBody>
      </p:sp>
      <p:sp>
        <p:nvSpPr>
          <p:cNvPr id="791" name="Google Shape;791;g2f030d8a31e_0_2420"/>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792" name="Google Shape;792;g2f030d8a31e_0_2420"/>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3" name="Google Shape;793;g2f030d8a31e_0_2420"/>
          <p:cNvSpPr txBox="1"/>
          <p:nvPr>
            <p:ph idx="1" type="body"/>
          </p:nvPr>
        </p:nvSpPr>
        <p:spPr>
          <a:xfrm>
            <a:off x="878375" y="724450"/>
            <a:ext cx="6964200" cy="6465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A propriedade </a:t>
            </a:r>
            <a:r>
              <a:rPr b="1" lang="en" sz="1400"/>
              <a:t>text-transform</a:t>
            </a:r>
            <a:r>
              <a:rPr lang="en" sz="1400"/>
              <a:t> é usada para alterar o estado do texto, dando-lhe um dos seguintes valores: </a:t>
            </a:r>
            <a:r>
              <a:rPr b="1" lang="en" sz="1400"/>
              <a:t>uppercase</a:t>
            </a:r>
            <a:r>
              <a:rPr lang="en" sz="1400"/>
              <a:t> (texto aparece em maiúsculo), </a:t>
            </a:r>
            <a:r>
              <a:rPr b="1" lang="en" sz="1400"/>
              <a:t>lowercase </a:t>
            </a:r>
            <a:r>
              <a:rPr lang="en" sz="1400"/>
              <a:t>(texto aparece em minúsculo)</a:t>
            </a:r>
            <a:r>
              <a:rPr b="1" lang="en" sz="1400"/>
              <a:t> </a:t>
            </a:r>
            <a:r>
              <a:rPr lang="en" sz="1400"/>
              <a:t>e </a:t>
            </a:r>
            <a:r>
              <a:rPr b="1" lang="en" sz="1400"/>
              <a:t>capitalize </a:t>
            </a:r>
            <a:r>
              <a:rPr lang="en" sz="1400"/>
              <a:t>(iniciais em maiúsculo).</a:t>
            </a:r>
            <a:endParaRPr sz="1400"/>
          </a:p>
        </p:txBody>
      </p:sp>
      <p:pic>
        <p:nvPicPr>
          <p:cNvPr id="794" name="Google Shape;794;g2f030d8a31e_0_2420"/>
          <p:cNvPicPr preferRelativeResize="0"/>
          <p:nvPr/>
        </p:nvPicPr>
        <p:blipFill rotWithShape="1">
          <a:blip r:embed="rId3">
            <a:alphaModFix/>
          </a:blip>
          <a:srcRect b="0" l="0" r="0" t="0"/>
          <a:stretch/>
        </p:blipFill>
        <p:spPr>
          <a:xfrm>
            <a:off x="878375" y="1815450"/>
            <a:ext cx="3003450" cy="1898550"/>
          </a:xfrm>
          <a:prstGeom prst="rect">
            <a:avLst/>
          </a:prstGeom>
          <a:noFill/>
          <a:ln cap="flat" cmpd="sng" w="9525">
            <a:solidFill>
              <a:srgbClr val="000000"/>
            </a:solidFill>
            <a:prstDash val="solid"/>
            <a:round/>
            <a:headEnd len="sm" w="sm" type="none"/>
            <a:tailEnd len="sm" w="sm" type="none"/>
          </a:ln>
        </p:spPr>
      </p:pic>
      <p:pic>
        <p:nvPicPr>
          <p:cNvPr id="795" name="Google Shape;795;g2f030d8a31e_0_2420"/>
          <p:cNvPicPr preferRelativeResize="0"/>
          <p:nvPr/>
        </p:nvPicPr>
        <p:blipFill rotWithShape="1">
          <a:blip r:embed="rId4">
            <a:alphaModFix/>
          </a:blip>
          <a:srcRect b="0" l="0" r="0" t="0"/>
          <a:stretch/>
        </p:blipFill>
        <p:spPr>
          <a:xfrm>
            <a:off x="4761900" y="1745538"/>
            <a:ext cx="2797800" cy="20383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g2f030d8a31e_0_2604"/>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000000"/>
                </a:solidFill>
              </a:rPr>
              <a:t>Decoração em texto</a:t>
            </a:r>
            <a:endParaRPr b="1">
              <a:solidFill>
                <a:srgbClr val="000000"/>
              </a:solidFill>
            </a:endParaRPr>
          </a:p>
        </p:txBody>
      </p:sp>
      <p:sp>
        <p:nvSpPr>
          <p:cNvPr id="801" name="Google Shape;801;g2f030d8a31e_0_2604"/>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802" name="Google Shape;802;g2f030d8a31e_0_2604"/>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3" name="Google Shape;803;g2f030d8a31e_0_2604"/>
          <p:cNvSpPr txBox="1"/>
          <p:nvPr>
            <p:ph idx="1" type="body"/>
          </p:nvPr>
        </p:nvSpPr>
        <p:spPr>
          <a:xfrm>
            <a:off x="878375" y="724450"/>
            <a:ext cx="6964200" cy="6465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A propriedade text-decoration muda a</a:t>
            </a:r>
            <a:r>
              <a:rPr lang="en" sz="1400"/>
              <a:t> propriedade </a:t>
            </a:r>
            <a:r>
              <a:rPr b="1" lang="en" sz="1400"/>
              <a:t>underline</a:t>
            </a:r>
            <a:r>
              <a:rPr lang="en" sz="1400"/>
              <a:t>, </a:t>
            </a:r>
            <a:r>
              <a:rPr b="1" lang="en" sz="1400"/>
              <a:t>overline </a:t>
            </a:r>
            <a:r>
              <a:rPr lang="en" sz="1400"/>
              <a:t>e </a:t>
            </a:r>
            <a:r>
              <a:rPr b="1" lang="en" sz="1400"/>
              <a:t>linethrough </a:t>
            </a:r>
            <a:r>
              <a:rPr lang="en" sz="1400"/>
              <a:t>(adicionam uma linha embaixo, em cima e no meio do texto, respectivamente)</a:t>
            </a:r>
            <a:endParaRPr sz="1400"/>
          </a:p>
        </p:txBody>
      </p:sp>
      <p:pic>
        <p:nvPicPr>
          <p:cNvPr id="804" name="Google Shape;804;g2f030d8a31e_0_2604"/>
          <p:cNvPicPr preferRelativeResize="0"/>
          <p:nvPr/>
        </p:nvPicPr>
        <p:blipFill rotWithShape="1">
          <a:blip r:embed="rId3">
            <a:alphaModFix/>
          </a:blip>
          <a:srcRect b="37264" l="0" r="0" t="0"/>
          <a:stretch/>
        </p:blipFill>
        <p:spPr>
          <a:xfrm>
            <a:off x="1168725" y="2030225"/>
            <a:ext cx="2906650" cy="858400"/>
          </a:xfrm>
          <a:prstGeom prst="rect">
            <a:avLst/>
          </a:prstGeom>
          <a:noFill/>
          <a:ln cap="flat" cmpd="sng" w="9525">
            <a:solidFill>
              <a:srgbClr val="000000"/>
            </a:solidFill>
            <a:prstDash val="solid"/>
            <a:round/>
            <a:headEnd len="sm" w="sm" type="none"/>
            <a:tailEnd len="sm" w="sm" type="none"/>
          </a:ln>
        </p:spPr>
      </p:pic>
      <p:pic>
        <p:nvPicPr>
          <p:cNvPr id="805" name="Google Shape;805;g2f030d8a31e_0_2604"/>
          <p:cNvPicPr preferRelativeResize="0"/>
          <p:nvPr/>
        </p:nvPicPr>
        <p:blipFill rotWithShape="1">
          <a:blip r:embed="rId4">
            <a:alphaModFix/>
          </a:blip>
          <a:srcRect b="0" l="0" r="0" t="0"/>
          <a:stretch/>
        </p:blipFill>
        <p:spPr>
          <a:xfrm>
            <a:off x="5041036" y="1750713"/>
            <a:ext cx="2263639" cy="19272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g2f030d8a31e_0_2977"/>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000000"/>
                </a:solidFill>
              </a:rPr>
              <a:t>Indentação de texto</a:t>
            </a:r>
            <a:endParaRPr b="1">
              <a:solidFill>
                <a:srgbClr val="000000"/>
              </a:solidFill>
            </a:endParaRPr>
          </a:p>
        </p:txBody>
      </p:sp>
      <p:sp>
        <p:nvSpPr>
          <p:cNvPr id="811" name="Google Shape;811;g2f030d8a31e_0_2977"/>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812" name="Google Shape;812;g2f030d8a31e_0_2977"/>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3" name="Google Shape;813;g2f030d8a31e_0_2977"/>
          <p:cNvSpPr txBox="1"/>
          <p:nvPr>
            <p:ph idx="1" type="body"/>
          </p:nvPr>
        </p:nvSpPr>
        <p:spPr>
          <a:xfrm>
            <a:off x="878375" y="724450"/>
            <a:ext cx="6964200" cy="6465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A propriedade </a:t>
            </a:r>
            <a:r>
              <a:rPr b="1" lang="en" sz="1400"/>
              <a:t>text-indent</a:t>
            </a:r>
            <a:r>
              <a:rPr lang="en" sz="1400"/>
              <a:t> permite indentar a primeira linha de um texto dentro de um elemento. A quantidade que você deseja que a linha seja indentada pode ser especificada de várias maneiras, mas geralmente é fornecida em pixels ou ems.</a:t>
            </a:r>
            <a:endParaRPr sz="1400"/>
          </a:p>
        </p:txBody>
      </p:sp>
      <p:pic>
        <p:nvPicPr>
          <p:cNvPr id="814" name="Google Shape;814;g2f030d8a31e_0_2977"/>
          <p:cNvPicPr preferRelativeResize="0"/>
          <p:nvPr/>
        </p:nvPicPr>
        <p:blipFill rotWithShape="1">
          <a:blip r:embed="rId3">
            <a:alphaModFix/>
          </a:blip>
          <a:srcRect b="0" l="0" r="0" t="0"/>
          <a:stretch/>
        </p:blipFill>
        <p:spPr>
          <a:xfrm>
            <a:off x="3277600" y="1587525"/>
            <a:ext cx="2165762" cy="979375"/>
          </a:xfrm>
          <a:prstGeom prst="rect">
            <a:avLst/>
          </a:prstGeom>
          <a:noFill/>
          <a:ln cap="flat" cmpd="sng" w="9525">
            <a:solidFill>
              <a:srgbClr val="000000"/>
            </a:solidFill>
            <a:prstDash val="solid"/>
            <a:round/>
            <a:headEnd len="sm" w="sm" type="none"/>
            <a:tailEnd len="sm" w="sm" type="none"/>
          </a:ln>
        </p:spPr>
      </p:pic>
      <p:pic>
        <p:nvPicPr>
          <p:cNvPr id="815" name="Google Shape;815;g2f030d8a31e_0_2977"/>
          <p:cNvPicPr preferRelativeResize="0"/>
          <p:nvPr/>
        </p:nvPicPr>
        <p:blipFill rotWithShape="1">
          <a:blip r:embed="rId4">
            <a:alphaModFix/>
          </a:blip>
          <a:srcRect b="0" l="0" r="0" t="0"/>
          <a:stretch/>
        </p:blipFill>
        <p:spPr>
          <a:xfrm>
            <a:off x="1996974" y="2836700"/>
            <a:ext cx="4726999" cy="1155312"/>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2efc2edb5d2_0_356"/>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
              <a:t>Baixando e Instalando o VSCode</a:t>
            </a:r>
            <a:endParaRPr/>
          </a:p>
        </p:txBody>
      </p:sp>
      <p:sp>
        <p:nvSpPr>
          <p:cNvPr id="232" name="Google Shape;232;g2efc2edb5d2_0_356"/>
          <p:cNvSpPr txBox="1"/>
          <p:nvPr>
            <p:ph idx="1" type="body"/>
          </p:nvPr>
        </p:nvSpPr>
        <p:spPr>
          <a:xfrm>
            <a:off x="1188175" y="1506350"/>
            <a:ext cx="6426300" cy="5952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1000"/>
              </a:spcAft>
              <a:buSzPts val="2200"/>
              <a:buNone/>
            </a:pPr>
            <a:r>
              <a:rPr lang="en" sz="1800"/>
              <a:t>Clique no botão azul “</a:t>
            </a:r>
            <a:r>
              <a:rPr i="1" lang="en" sz="1800"/>
              <a:t>Download for Windows</a:t>
            </a:r>
            <a:r>
              <a:rPr lang="en" sz="1800"/>
              <a:t>”, salve e execute o instalador que foi baixado</a:t>
            </a:r>
            <a:endParaRPr sz="1800"/>
          </a:p>
        </p:txBody>
      </p:sp>
      <p:sp>
        <p:nvSpPr>
          <p:cNvPr id="233" name="Google Shape;233;g2efc2edb5d2_0_356"/>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500"/>
              <a:buFont typeface="Arial"/>
              <a:buNone/>
            </a:pPr>
            <a:fld id="{00000000-1234-1234-1234-123412341234}" type="slidenum">
              <a:rPr lang="en"/>
              <a:t>‹#›</a:t>
            </a:fld>
            <a:endParaRPr/>
          </a:p>
        </p:txBody>
      </p:sp>
      <p:pic>
        <p:nvPicPr>
          <p:cNvPr id="234" name="Google Shape;234;g2efc2edb5d2_0_356"/>
          <p:cNvPicPr preferRelativeResize="0"/>
          <p:nvPr/>
        </p:nvPicPr>
        <p:blipFill rotWithShape="1">
          <a:blip r:embed="rId3">
            <a:alphaModFix/>
          </a:blip>
          <a:srcRect b="0" l="0" r="0" t="0"/>
          <a:stretch/>
        </p:blipFill>
        <p:spPr>
          <a:xfrm>
            <a:off x="1663800" y="2280775"/>
            <a:ext cx="2229775" cy="2128425"/>
          </a:xfrm>
          <a:prstGeom prst="rect">
            <a:avLst/>
          </a:prstGeom>
          <a:noFill/>
          <a:ln>
            <a:noFill/>
          </a:ln>
        </p:spPr>
      </p:pic>
      <p:pic>
        <p:nvPicPr>
          <p:cNvPr id="235" name="Google Shape;235;g2efc2edb5d2_0_356"/>
          <p:cNvPicPr preferRelativeResize="0"/>
          <p:nvPr/>
        </p:nvPicPr>
        <p:blipFill rotWithShape="1">
          <a:blip r:embed="rId4">
            <a:alphaModFix/>
          </a:blip>
          <a:srcRect b="0" l="0" r="0" t="0"/>
          <a:stretch/>
        </p:blipFill>
        <p:spPr>
          <a:xfrm>
            <a:off x="4442650" y="3542425"/>
            <a:ext cx="2867025" cy="866775"/>
          </a:xfrm>
          <a:prstGeom prst="rect">
            <a:avLst/>
          </a:prstGeom>
          <a:noFill/>
          <a:ln>
            <a:noFill/>
          </a:ln>
        </p:spPr>
      </p:pic>
      <p:pic>
        <p:nvPicPr>
          <p:cNvPr id="236" name="Google Shape;236;g2efc2edb5d2_0_356"/>
          <p:cNvPicPr preferRelativeResize="0"/>
          <p:nvPr/>
        </p:nvPicPr>
        <p:blipFill rotWithShape="1">
          <a:blip r:embed="rId5">
            <a:alphaModFix/>
          </a:blip>
          <a:srcRect b="0" l="0" r="0" t="0"/>
          <a:stretch/>
        </p:blipFill>
        <p:spPr>
          <a:xfrm>
            <a:off x="4742688" y="2280775"/>
            <a:ext cx="2266950" cy="1009650"/>
          </a:xfrm>
          <a:prstGeom prst="rect">
            <a:avLst/>
          </a:prstGeom>
          <a:noFill/>
          <a:ln>
            <a:noFill/>
          </a:ln>
        </p:spPr>
      </p:pic>
      <p:cxnSp>
        <p:nvCxnSpPr>
          <p:cNvPr id="237" name="Google Shape;237;g2efc2edb5d2_0_356"/>
          <p:cNvCxnSpPr/>
          <p:nvPr/>
        </p:nvCxnSpPr>
        <p:spPr>
          <a:xfrm>
            <a:off x="959575" y="3338075"/>
            <a:ext cx="976200" cy="147600"/>
          </a:xfrm>
          <a:prstGeom prst="straightConnector1">
            <a:avLst/>
          </a:prstGeom>
          <a:noFill/>
          <a:ln cap="flat" cmpd="sng" w="19050">
            <a:solidFill>
              <a:srgbClr val="FF0000"/>
            </a:solidFill>
            <a:prstDash val="solid"/>
            <a:round/>
            <a:headEnd len="sm" w="sm" type="none"/>
            <a:tailEnd len="med" w="med" type="triangle"/>
          </a:ln>
        </p:spPr>
      </p:cxnSp>
      <p:cxnSp>
        <p:nvCxnSpPr>
          <p:cNvPr id="238" name="Google Shape;238;g2efc2edb5d2_0_356"/>
          <p:cNvCxnSpPr/>
          <p:nvPr/>
        </p:nvCxnSpPr>
        <p:spPr>
          <a:xfrm>
            <a:off x="4601500" y="2986550"/>
            <a:ext cx="512100" cy="73800"/>
          </a:xfrm>
          <a:prstGeom prst="straightConnector1">
            <a:avLst/>
          </a:prstGeom>
          <a:noFill/>
          <a:ln cap="flat" cmpd="sng" w="19050">
            <a:solidFill>
              <a:srgbClr val="FF0000"/>
            </a:solidFill>
            <a:prstDash val="solid"/>
            <a:round/>
            <a:headEnd len="sm" w="sm" type="none"/>
            <a:tailEnd len="med" w="med" type="triangle"/>
          </a:ln>
        </p:spPr>
      </p:cxnSp>
      <p:cxnSp>
        <p:nvCxnSpPr>
          <p:cNvPr id="239" name="Google Shape;239;g2efc2edb5d2_0_356"/>
          <p:cNvCxnSpPr/>
          <p:nvPr/>
        </p:nvCxnSpPr>
        <p:spPr>
          <a:xfrm>
            <a:off x="4324975" y="3769450"/>
            <a:ext cx="309600" cy="177000"/>
          </a:xfrm>
          <a:prstGeom prst="straightConnector1">
            <a:avLst/>
          </a:prstGeom>
          <a:noFill/>
          <a:ln cap="flat" cmpd="sng" w="19050">
            <a:solidFill>
              <a:srgbClr val="FF0000"/>
            </a:solidFill>
            <a:prstDash val="solid"/>
            <a:round/>
            <a:headEnd len="sm" w="sm" type="none"/>
            <a:tailEnd len="med" w="med" type="triangle"/>
          </a:ln>
        </p:spPr>
      </p:cxnSp>
      <p:sp>
        <p:nvSpPr>
          <p:cNvPr id="240" name="Google Shape;240;g2efc2edb5d2_0_356"/>
          <p:cNvSpPr/>
          <p:nvPr/>
        </p:nvSpPr>
        <p:spPr>
          <a:xfrm>
            <a:off x="7614486" y="3603515"/>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g2f030d8a31e_0_2793"/>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000000"/>
                </a:solidFill>
              </a:rPr>
              <a:t>Alinhamento de texto</a:t>
            </a:r>
            <a:endParaRPr b="1">
              <a:solidFill>
                <a:srgbClr val="000000"/>
              </a:solidFill>
            </a:endParaRPr>
          </a:p>
        </p:txBody>
      </p:sp>
      <p:sp>
        <p:nvSpPr>
          <p:cNvPr id="821" name="Google Shape;821;g2f030d8a31e_0_2793"/>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822" name="Google Shape;822;g2f030d8a31e_0_2793"/>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3" name="Google Shape;823;g2f030d8a31e_0_2793"/>
          <p:cNvSpPr txBox="1"/>
          <p:nvPr>
            <p:ph idx="1" type="body"/>
          </p:nvPr>
        </p:nvSpPr>
        <p:spPr>
          <a:xfrm>
            <a:off x="878375" y="724450"/>
            <a:ext cx="6964200" cy="4311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A propriedade </a:t>
            </a:r>
            <a:r>
              <a:rPr b="1" lang="en" sz="1400"/>
              <a:t>text-align</a:t>
            </a:r>
            <a:r>
              <a:rPr lang="en" sz="1400"/>
              <a:t> permite controlar o alinhamento do texto. A propriedade pode assumir um dos quatro valores: </a:t>
            </a:r>
            <a:r>
              <a:rPr b="1" lang="en" sz="1400"/>
              <a:t>left</a:t>
            </a:r>
            <a:r>
              <a:rPr lang="en" sz="1400"/>
              <a:t>,</a:t>
            </a:r>
            <a:r>
              <a:rPr b="1" lang="en" sz="1400"/>
              <a:t> right</a:t>
            </a:r>
            <a:r>
              <a:rPr lang="en" sz="1400"/>
              <a:t>, </a:t>
            </a:r>
            <a:r>
              <a:rPr b="1" lang="en" sz="1400"/>
              <a:t>center</a:t>
            </a:r>
            <a:r>
              <a:rPr lang="en" sz="1400"/>
              <a:t> e </a:t>
            </a:r>
            <a:r>
              <a:rPr b="1" lang="en" sz="1400"/>
              <a:t>justify</a:t>
            </a:r>
            <a:r>
              <a:rPr lang="en" sz="1400"/>
              <a:t>.</a:t>
            </a:r>
            <a:endParaRPr sz="1400"/>
          </a:p>
        </p:txBody>
      </p:sp>
      <p:pic>
        <p:nvPicPr>
          <p:cNvPr id="824" name="Google Shape;824;g2f030d8a31e_0_2793"/>
          <p:cNvPicPr preferRelativeResize="0"/>
          <p:nvPr/>
        </p:nvPicPr>
        <p:blipFill rotWithShape="1">
          <a:blip r:embed="rId3">
            <a:alphaModFix/>
          </a:blip>
          <a:srcRect b="0" l="0" r="0" t="0"/>
          <a:stretch/>
        </p:blipFill>
        <p:spPr>
          <a:xfrm>
            <a:off x="878375" y="1636875"/>
            <a:ext cx="2438125" cy="1869725"/>
          </a:xfrm>
          <a:prstGeom prst="rect">
            <a:avLst/>
          </a:prstGeom>
          <a:noFill/>
          <a:ln cap="flat" cmpd="sng" w="9525">
            <a:solidFill>
              <a:srgbClr val="000000"/>
            </a:solidFill>
            <a:prstDash val="solid"/>
            <a:round/>
            <a:headEnd len="sm" w="sm" type="none"/>
            <a:tailEnd len="sm" w="sm" type="none"/>
          </a:ln>
        </p:spPr>
      </p:pic>
      <p:pic>
        <p:nvPicPr>
          <p:cNvPr id="825" name="Google Shape;825;g2f030d8a31e_0_2793"/>
          <p:cNvPicPr preferRelativeResize="0"/>
          <p:nvPr/>
        </p:nvPicPr>
        <p:blipFill rotWithShape="1">
          <a:blip r:embed="rId4">
            <a:alphaModFix/>
          </a:blip>
          <a:srcRect b="0" l="0" r="0" t="0"/>
          <a:stretch/>
        </p:blipFill>
        <p:spPr>
          <a:xfrm>
            <a:off x="3541550" y="1636887"/>
            <a:ext cx="4770729" cy="18697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g2f030d8a31e_0_3161"/>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000000"/>
                </a:solidFill>
              </a:rPr>
              <a:t>Responsividade para os usuários</a:t>
            </a:r>
            <a:endParaRPr b="1">
              <a:solidFill>
                <a:srgbClr val="000000"/>
              </a:solidFill>
            </a:endParaRPr>
          </a:p>
        </p:txBody>
      </p:sp>
      <p:sp>
        <p:nvSpPr>
          <p:cNvPr id="831" name="Google Shape;831;g2f030d8a31e_0_3161"/>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832" name="Google Shape;832;g2f030d8a31e_0_3161"/>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3" name="Google Shape;833;g2f030d8a31e_0_3161"/>
          <p:cNvSpPr txBox="1"/>
          <p:nvPr>
            <p:ph idx="1" type="body"/>
          </p:nvPr>
        </p:nvSpPr>
        <p:spPr>
          <a:xfrm>
            <a:off x="878375" y="724450"/>
            <a:ext cx="6964200" cy="4311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Existem também três pseudo-classes que permitem alterar a aparência dos elementos quando um usuário está interagindo com eles. </a:t>
            </a:r>
            <a:r>
              <a:rPr b="1" lang="en" sz="1400"/>
              <a:t>:hover</a:t>
            </a:r>
            <a:r>
              <a:rPr lang="en" sz="1400"/>
              <a:t>, </a:t>
            </a:r>
            <a:r>
              <a:rPr b="1" lang="en" sz="1400"/>
              <a:t>:active</a:t>
            </a:r>
            <a:r>
              <a:rPr lang="en" sz="1400"/>
              <a:t> e </a:t>
            </a:r>
            <a:r>
              <a:rPr b="1" lang="en" sz="1400"/>
              <a:t>:focus</a:t>
            </a:r>
            <a:endParaRPr b="1" sz="1400"/>
          </a:p>
        </p:txBody>
      </p:sp>
      <p:pic>
        <p:nvPicPr>
          <p:cNvPr id="834" name="Google Shape;834;g2f030d8a31e_0_3161"/>
          <p:cNvPicPr preferRelativeResize="0"/>
          <p:nvPr/>
        </p:nvPicPr>
        <p:blipFill rotWithShape="1">
          <a:blip r:embed="rId3">
            <a:alphaModFix/>
          </a:blip>
          <a:srcRect b="0" l="0" r="0" t="0"/>
          <a:stretch/>
        </p:blipFill>
        <p:spPr>
          <a:xfrm>
            <a:off x="878375" y="1486014"/>
            <a:ext cx="3196525" cy="2445325"/>
          </a:xfrm>
          <a:prstGeom prst="rect">
            <a:avLst/>
          </a:prstGeom>
          <a:noFill/>
          <a:ln cap="flat" cmpd="sng" w="9525">
            <a:solidFill>
              <a:srgbClr val="000000"/>
            </a:solidFill>
            <a:prstDash val="solid"/>
            <a:round/>
            <a:headEnd len="sm" w="sm" type="none"/>
            <a:tailEnd len="sm" w="sm" type="none"/>
          </a:ln>
        </p:spPr>
      </p:pic>
      <p:pic>
        <p:nvPicPr>
          <p:cNvPr id="835" name="Google Shape;835;g2f030d8a31e_0_3161"/>
          <p:cNvPicPr preferRelativeResize="0"/>
          <p:nvPr/>
        </p:nvPicPr>
        <p:blipFill rotWithShape="1">
          <a:blip r:embed="rId4">
            <a:alphaModFix/>
          </a:blip>
          <a:srcRect b="0" l="0" r="0" t="0"/>
          <a:stretch/>
        </p:blipFill>
        <p:spPr>
          <a:xfrm>
            <a:off x="4673075" y="2068925"/>
            <a:ext cx="3069025" cy="1146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g2f030d8a31e_0_3350"/>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000000"/>
                </a:solidFill>
              </a:rPr>
              <a:t>Dimensões da Caixa</a:t>
            </a:r>
            <a:endParaRPr b="1">
              <a:solidFill>
                <a:srgbClr val="000000"/>
              </a:solidFill>
            </a:endParaRPr>
          </a:p>
        </p:txBody>
      </p:sp>
      <p:sp>
        <p:nvSpPr>
          <p:cNvPr id="841" name="Google Shape;841;g2f030d8a31e_0_3350"/>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842" name="Google Shape;842;g2f030d8a31e_0_3350"/>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3" name="Google Shape;843;g2f030d8a31e_0_3350"/>
          <p:cNvSpPr txBox="1"/>
          <p:nvPr>
            <p:ph idx="1" type="body"/>
          </p:nvPr>
        </p:nvSpPr>
        <p:spPr>
          <a:xfrm>
            <a:off x="878375" y="724450"/>
            <a:ext cx="6964200" cy="6465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Por padrão, uma caixa é dimensionada apenas o suficiente para conter seu conteúdo. Para definir suas próprias dimensões para uma caixa, você pode usar as propriedades de </a:t>
            </a:r>
            <a:r>
              <a:rPr b="1" lang="en" sz="1400"/>
              <a:t>height</a:t>
            </a:r>
            <a:r>
              <a:rPr lang="en" sz="1400"/>
              <a:t> e </a:t>
            </a:r>
            <a:r>
              <a:rPr b="1" lang="en" sz="1400"/>
              <a:t>width</a:t>
            </a:r>
            <a:r>
              <a:rPr lang="en" sz="1400"/>
              <a:t>.</a:t>
            </a:r>
            <a:endParaRPr b="1" sz="1400"/>
          </a:p>
        </p:txBody>
      </p:sp>
      <p:pic>
        <p:nvPicPr>
          <p:cNvPr id="844" name="Google Shape;844;g2f030d8a31e_0_3350"/>
          <p:cNvPicPr preferRelativeResize="0"/>
          <p:nvPr/>
        </p:nvPicPr>
        <p:blipFill rotWithShape="1">
          <a:blip r:embed="rId3">
            <a:alphaModFix/>
          </a:blip>
          <a:srcRect b="0" l="0" r="0" t="0"/>
          <a:stretch/>
        </p:blipFill>
        <p:spPr>
          <a:xfrm>
            <a:off x="1124650" y="1715213"/>
            <a:ext cx="2758314" cy="2202313"/>
          </a:xfrm>
          <a:prstGeom prst="rect">
            <a:avLst/>
          </a:prstGeom>
          <a:noFill/>
          <a:ln cap="flat" cmpd="sng" w="9525">
            <a:solidFill>
              <a:srgbClr val="000000"/>
            </a:solidFill>
            <a:prstDash val="solid"/>
            <a:round/>
            <a:headEnd len="sm" w="sm" type="none"/>
            <a:tailEnd len="sm" w="sm" type="none"/>
          </a:ln>
        </p:spPr>
      </p:pic>
      <p:pic>
        <p:nvPicPr>
          <p:cNvPr id="845" name="Google Shape;845;g2f030d8a31e_0_3350"/>
          <p:cNvPicPr preferRelativeResize="0"/>
          <p:nvPr/>
        </p:nvPicPr>
        <p:blipFill rotWithShape="1">
          <a:blip r:embed="rId4">
            <a:alphaModFix/>
          </a:blip>
          <a:srcRect b="0" l="0" r="0" t="0"/>
          <a:stretch/>
        </p:blipFill>
        <p:spPr>
          <a:xfrm>
            <a:off x="4564289" y="1453525"/>
            <a:ext cx="3059118" cy="258605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g2f030d8a31e_0_3534"/>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000000"/>
                </a:solidFill>
              </a:rPr>
              <a:t>Limitação de largura</a:t>
            </a:r>
            <a:endParaRPr b="1">
              <a:solidFill>
                <a:srgbClr val="000000"/>
              </a:solidFill>
            </a:endParaRPr>
          </a:p>
        </p:txBody>
      </p:sp>
      <p:sp>
        <p:nvSpPr>
          <p:cNvPr id="851" name="Google Shape;851;g2f030d8a31e_0_3534"/>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852" name="Google Shape;852;g2f030d8a31e_0_3534"/>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3" name="Google Shape;853;g2f030d8a31e_0_3534"/>
          <p:cNvSpPr txBox="1"/>
          <p:nvPr>
            <p:ph idx="1" type="body"/>
          </p:nvPr>
        </p:nvSpPr>
        <p:spPr>
          <a:xfrm>
            <a:off x="878375" y="724450"/>
            <a:ext cx="6964200" cy="6465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A propriedade </a:t>
            </a:r>
            <a:r>
              <a:rPr b="1" lang="en" sz="1400"/>
              <a:t>min-width</a:t>
            </a:r>
            <a:r>
              <a:rPr lang="en" sz="1400"/>
              <a:t> especifica o menor tamanho em que uma caixa pode ser exibida quando a janela do navegador é estreita, e a propriedade </a:t>
            </a:r>
            <a:r>
              <a:rPr b="1" lang="en" sz="1400"/>
              <a:t>max-width</a:t>
            </a:r>
            <a:r>
              <a:rPr lang="en" sz="1400"/>
              <a:t> indica a largura máxima que uma caixa pode atingir quando a janela do navegador é larga.</a:t>
            </a:r>
            <a:endParaRPr b="1" sz="1400"/>
          </a:p>
        </p:txBody>
      </p:sp>
      <p:pic>
        <p:nvPicPr>
          <p:cNvPr id="854" name="Google Shape;854;g2f030d8a31e_0_3534"/>
          <p:cNvPicPr preferRelativeResize="0"/>
          <p:nvPr/>
        </p:nvPicPr>
        <p:blipFill rotWithShape="1">
          <a:blip r:embed="rId3">
            <a:alphaModFix/>
          </a:blip>
          <a:srcRect b="0" l="0" r="0" t="0"/>
          <a:stretch/>
        </p:blipFill>
        <p:spPr>
          <a:xfrm>
            <a:off x="1381775" y="1888175"/>
            <a:ext cx="1981125" cy="1856400"/>
          </a:xfrm>
          <a:prstGeom prst="rect">
            <a:avLst/>
          </a:prstGeom>
          <a:noFill/>
          <a:ln cap="flat" cmpd="sng" w="9525">
            <a:solidFill>
              <a:srgbClr val="000000"/>
            </a:solidFill>
            <a:prstDash val="solid"/>
            <a:round/>
            <a:headEnd len="sm" w="sm" type="none"/>
            <a:tailEnd len="sm" w="sm" type="none"/>
          </a:ln>
        </p:spPr>
      </p:pic>
      <p:pic>
        <p:nvPicPr>
          <p:cNvPr id="855" name="Google Shape;855;g2f030d8a31e_0_3534"/>
          <p:cNvPicPr preferRelativeResize="0"/>
          <p:nvPr/>
        </p:nvPicPr>
        <p:blipFill rotWithShape="1">
          <a:blip r:embed="rId4">
            <a:alphaModFix/>
          </a:blip>
          <a:srcRect b="0" l="0" r="0" t="0"/>
          <a:stretch/>
        </p:blipFill>
        <p:spPr>
          <a:xfrm>
            <a:off x="4078000" y="1619000"/>
            <a:ext cx="3439424" cy="24904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g2f030d8a31e_0_3718"/>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000000"/>
                </a:solidFill>
              </a:rPr>
              <a:t>Limitação de altura</a:t>
            </a:r>
            <a:endParaRPr b="1">
              <a:solidFill>
                <a:srgbClr val="000000"/>
              </a:solidFill>
            </a:endParaRPr>
          </a:p>
        </p:txBody>
      </p:sp>
      <p:sp>
        <p:nvSpPr>
          <p:cNvPr id="861" name="Google Shape;861;g2f030d8a31e_0_3718"/>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862" name="Google Shape;862;g2f030d8a31e_0_3718"/>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3" name="Google Shape;863;g2f030d8a31e_0_3718"/>
          <p:cNvSpPr txBox="1"/>
          <p:nvPr>
            <p:ph idx="1" type="body"/>
          </p:nvPr>
        </p:nvSpPr>
        <p:spPr>
          <a:xfrm>
            <a:off x="878375" y="724450"/>
            <a:ext cx="6964200" cy="6465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Da mesma forma que você pode querer limitar a largura de uma caixa em uma página, você também pode querer limitar a altura dela. Isso é obtido usando as propriedades </a:t>
            </a:r>
            <a:r>
              <a:rPr b="1" lang="en" sz="1400"/>
              <a:t>min-height</a:t>
            </a:r>
            <a:r>
              <a:rPr lang="en" sz="1400"/>
              <a:t> e </a:t>
            </a:r>
            <a:r>
              <a:rPr b="1" lang="en" sz="1400"/>
              <a:t>max-height</a:t>
            </a:r>
            <a:r>
              <a:rPr lang="en" sz="1400"/>
              <a:t>.</a:t>
            </a:r>
            <a:endParaRPr b="1" sz="1400"/>
          </a:p>
        </p:txBody>
      </p:sp>
      <p:pic>
        <p:nvPicPr>
          <p:cNvPr id="864" name="Google Shape;864;g2f030d8a31e_0_3718"/>
          <p:cNvPicPr preferRelativeResize="0"/>
          <p:nvPr/>
        </p:nvPicPr>
        <p:blipFill rotWithShape="1">
          <a:blip r:embed="rId3">
            <a:alphaModFix/>
          </a:blip>
          <a:srcRect b="0" l="0" r="0" t="0"/>
          <a:stretch/>
        </p:blipFill>
        <p:spPr>
          <a:xfrm>
            <a:off x="1106975" y="1605351"/>
            <a:ext cx="2995026" cy="2422050"/>
          </a:xfrm>
          <a:prstGeom prst="rect">
            <a:avLst/>
          </a:prstGeom>
          <a:noFill/>
          <a:ln cap="flat" cmpd="sng" w="9525">
            <a:solidFill>
              <a:srgbClr val="000000"/>
            </a:solidFill>
            <a:prstDash val="solid"/>
            <a:round/>
            <a:headEnd len="sm" w="sm" type="none"/>
            <a:tailEnd len="sm" w="sm" type="none"/>
          </a:ln>
        </p:spPr>
      </p:pic>
      <p:pic>
        <p:nvPicPr>
          <p:cNvPr id="865" name="Google Shape;865;g2f030d8a31e_0_3718"/>
          <p:cNvPicPr preferRelativeResize="0"/>
          <p:nvPr/>
        </p:nvPicPr>
        <p:blipFill rotWithShape="1">
          <a:blip r:embed="rId4">
            <a:alphaModFix/>
          </a:blip>
          <a:srcRect b="0" l="0" r="0" t="0"/>
          <a:stretch/>
        </p:blipFill>
        <p:spPr>
          <a:xfrm>
            <a:off x="4493813" y="1605350"/>
            <a:ext cx="3237463" cy="24220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g2f030d8a31e_0_3902"/>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000000"/>
                </a:solidFill>
              </a:rPr>
              <a:t>Largura da borda</a:t>
            </a:r>
            <a:endParaRPr b="1">
              <a:solidFill>
                <a:srgbClr val="000000"/>
              </a:solidFill>
            </a:endParaRPr>
          </a:p>
        </p:txBody>
      </p:sp>
      <p:sp>
        <p:nvSpPr>
          <p:cNvPr id="871" name="Google Shape;871;g2f030d8a31e_0_3902"/>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872" name="Google Shape;872;g2f030d8a31e_0_3902"/>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3" name="Google Shape;873;g2f030d8a31e_0_3902"/>
          <p:cNvSpPr txBox="1"/>
          <p:nvPr>
            <p:ph idx="1" type="body"/>
          </p:nvPr>
        </p:nvSpPr>
        <p:spPr>
          <a:xfrm>
            <a:off x="878375" y="724450"/>
            <a:ext cx="7081200" cy="6465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A propriedade </a:t>
            </a:r>
            <a:r>
              <a:rPr b="1" lang="en" sz="1400"/>
              <a:t>border-width</a:t>
            </a:r>
            <a:r>
              <a:rPr lang="en" sz="1400"/>
              <a:t> é usada para controlar a largura de uma borda. O valor desta propriedade pode ser dado em pixels ou usando um dos seguintes valores: </a:t>
            </a:r>
            <a:r>
              <a:rPr b="1" lang="en" sz="1400"/>
              <a:t>thin</a:t>
            </a:r>
            <a:r>
              <a:rPr lang="en" sz="1400"/>
              <a:t>, </a:t>
            </a:r>
            <a:r>
              <a:rPr b="1" lang="en" sz="1400"/>
              <a:t>medium</a:t>
            </a:r>
            <a:r>
              <a:rPr lang="en" sz="1400"/>
              <a:t> e </a:t>
            </a:r>
            <a:r>
              <a:rPr b="1" lang="en" sz="1400"/>
              <a:t>thick</a:t>
            </a:r>
            <a:r>
              <a:rPr lang="en" sz="1400"/>
              <a:t>.</a:t>
            </a:r>
            <a:endParaRPr sz="1400"/>
          </a:p>
        </p:txBody>
      </p:sp>
      <p:pic>
        <p:nvPicPr>
          <p:cNvPr id="874" name="Google Shape;874;g2f030d8a31e_0_3902"/>
          <p:cNvPicPr preferRelativeResize="0"/>
          <p:nvPr/>
        </p:nvPicPr>
        <p:blipFill rotWithShape="1">
          <a:blip r:embed="rId3">
            <a:alphaModFix/>
          </a:blip>
          <a:srcRect b="0" l="0" r="0" t="0"/>
          <a:stretch/>
        </p:blipFill>
        <p:spPr>
          <a:xfrm>
            <a:off x="1094975" y="1742050"/>
            <a:ext cx="3396850" cy="1933250"/>
          </a:xfrm>
          <a:prstGeom prst="rect">
            <a:avLst/>
          </a:prstGeom>
          <a:noFill/>
          <a:ln cap="flat" cmpd="sng" w="9525">
            <a:solidFill>
              <a:srgbClr val="000000"/>
            </a:solidFill>
            <a:prstDash val="solid"/>
            <a:round/>
            <a:headEnd len="sm" w="sm" type="none"/>
            <a:tailEnd len="sm" w="sm" type="none"/>
          </a:ln>
        </p:spPr>
      </p:pic>
      <p:pic>
        <p:nvPicPr>
          <p:cNvPr id="875" name="Google Shape;875;g2f030d8a31e_0_3902"/>
          <p:cNvPicPr preferRelativeResize="0"/>
          <p:nvPr/>
        </p:nvPicPr>
        <p:blipFill rotWithShape="1">
          <a:blip r:embed="rId4">
            <a:alphaModFix/>
          </a:blip>
          <a:srcRect b="0" l="0" r="0" t="0"/>
          <a:stretch/>
        </p:blipFill>
        <p:spPr>
          <a:xfrm>
            <a:off x="5098075" y="1530500"/>
            <a:ext cx="2384453" cy="25717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g2f030d8a31e_0_4086"/>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000000"/>
                </a:solidFill>
              </a:rPr>
              <a:t>Estilo da borda</a:t>
            </a:r>
            <a:endParaRPr b="1">
              <a:solidFill>
                <a:srgbClr val="000000"/>
              </a:solidFill>
            </a:endParaRPr>
          </a:p>
        </p:txBody>
      </p:sp>
      <p:sp>
        <p:nvSpPr>
          <p:cNvPr id="881" name="Google Shape;881;g2f030d8a31e_0_4086"/>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882" name="Google Shape;882;g2f030d8a31e_0_4086"/>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3" name="Google Shape;883;g2f030d8a31e_0_4086"/>
          <p:cNvSpPr txBox="1"/>
          <p:nvPr>
            <p:ph idx="1" type="body"/>
          </p:nvPr>
        </p:nvSpPr>
        <p:spPr>
          <a:xfrm>
            <a:off x="878375" y="724450"/>
            <a:ext cx="7081200" cy="6465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Você pode controlar o estilo de uma borda usando a propriedade </a:t>
            </a:r>
            <a:r>
              <a:rPr b="1" lang="en" sz="1400"/>
              <a:t>border-style</a:t>
            </a:r>
            <a:r>
              <a:rPr lang="en" sz="1400"/>
              <a:t>. Esta propriedade pode assumir os seguintes valores: </a:t>
            </a:r>
            <a:r>
              <a:rPr b="1" lang="en" sz="1400"/>
              <a:t>solid</a:t>
            </a:r>
            <a:r>
              <a:rPr lang="en" sz="1400"/>
              <a:t>, </a:t>
            </a:r>
            <a:r>
              <a:rPr b="1" lang="en" sz="1400"/>
              <a:t>dotted</a:t>
            </a:r>
            <a:r>
              <a:rPr lang="en" sz="1400"/>
              <a:t>, </a:t>
            </a:r>
            <a:r>
              <a:rPr b="1" lang="en" sz="1400"/>
              <a:t>dashed</a:t>
            </a:r>
            <a:r>
              <a:rPr lang="en" sz="1400"/>
              <a:t>, </a:t>
            </a:r>
            <a:r>
              <a:rPr b="1" lang="en" sz="1400"/>
              <a:t>double</a:t>
            </a:r>
            <a:r>
              <a:rPr lang="en" sz="1400"/>
              <a:t>, </a:t>
            </a:r>
            <a:r>
              <a:rPr b="1" lang="en" sz="1400"/>
              <a:t>groove</a:t>
            </a:r>
            <a:r>
              <a:rPr lang="en" sz="1400"/>
              <a:t>, </a:t>
            </a:r>
            <a:r>
              <a:rPr b="1" lang="en" sz="1400"/>
              <a:t>ridge</a:t>
            </a:r>
            <a:r>
              <a:rPr lang="en" sz="1400"/>
              <a:t>, </a:t>
            </a:r>
            <a:r>
              <a:rPr b="1" lang="en" sz="1400"/>
              <a:t>inset</a:t>
            </a:r>
            <a:r>
              <a:rPr lang="en" sz="1400"/>
              <a:t>, </a:t>
            </a:r>
            <a:r>
              <a:rPr b="1" lang="en" sz="1400"/>
              <a:t>outset </a:t>
            </a:r>
            <a:r>
              <a:rPr lang="en" sz="1400"/>
              <a:t>e </a:t>
            </a:r>
            <a:r>
              <a:rPr b="1" lang="en" sz="1400"/>
              <a:t>hidden</a:t>
            </a:r>
            <a:r>
              <a:rPr lang="en" sz="1400"/>
              <a:t>/</a:t>
            </a:r>
            <a:r>
              <a:rPr b="1" lang="en" sz="1400"/>
              <a:t>none</a:t>
            </a:r>
            <a:r>
              <a:rPr lang="en" sz="1400"/>
              <a:t>.</a:t>
            </a:r>
            <a:endParaRPr sz="1400"/>
          </a:p>
        </p:txBody>
      </p:sp>
      <p:pic>
        <p:nvPicPr>
          <p:cNvPr id="884" name="Google Shape;884;g2f030d8a31e_0_4086"/>
          <p:cNvPicPr preferRelativeResize="0"/>
          <p:nvPr/>
        </p:nvPicPr>
        <p:blipFill rotWithShape="1">
          <a:blip r:embed="rId3">
            <a:alphaModFix/>
          </a:blip>
          <a:srcRect b="0" l="0" r="0" t="0"/>
          <a:stretch/>
        </p:blipFill>
        <p:spPr>
          <a:xfrm>
            <a:off x="1188075" y="1697550"/>
            <a:ext cx="3094174" cy="2237662"/>
          </a:xfrm>
          <a:prstGeom prst="rect">
            <a:avLst/>
          </a:prstGeom>
          <a:noFill/>
          <a:ln cap="flat" cmpd="sng" w="9525">
            <a:solidFill>
              <a:srgbClr val="000000"/>
            </a:solidFill>
            <a:prstDash val="solid"/>
            <a:round/>
            <a:headEnd len="sm" w="sm" type="none"/>
            <a:tailEnd len="sm" w="sm" type="none"/>
          </a:ln>
        </p:spPr>
      </p:pic>
      <p:pic>
        <p:nvPicPr>
          <p:cNvPr id="885" name="Google Shape;885;g2f030d8a31e_0_4086"/>
          <p:cNvPicPr preferRelativeResize="0"/>
          <p:nvPr/>
        </p:nvPicPr>
        <p:blipFill rotWithShape="1">
          <a:blip r:embed="rId4">
            <a:alphaModFix/>
          </a:blip>
          <a:srcRect b="0" l="0" r="0" t="0"/>
          <a:stretch/>
        </p:blipFill>
        <p:spPr>
          <a:xfrm>
            <a:off x="5168937" y="1476750"/>
            <a:ext cx="2093745" cy="2586058"/>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g2f030d8a31e_0_4270"/>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000000"/>
                </a:solidFill>
              </a:rPr>
              <a:t>Cor da borda</a:t>
            </a:r>
            <a:endParaRPr b="1">
              <a:solidFill>
                <a:srgbClr val="000000"/>
              </a:solidFill>
            </a:endParaRPr>
          </a:p>
        </p:txBody>
      </p:sp>
      <p:sp>
        <p:nvSpPr>
          <p:cNvPr id="891" name="Google Shape;891;g2f030d8a31e_0_4270"/>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892" name="Google Shape;892;g2f030d8a31e_0_4270"/>
          <p:cNvSpPr/>
          <p:nvPr/>
        </p:nvSpPr>
        <p:spPr>
          <a:xfrm>
            <a:off x="7742111" y="3713990"/>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rgbClr val="2B35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3" name="Google Shape;893;g2f030d8a31e_0_4270"/>
          <p:cNvSpPr txBox="1"/>
          <p:nvPr>
            <p:ph idx="1" type="body"/>
          </p:nvPr>
        </p:nvSpPr>
        <p:spPr>
          <a:xfrm>
            <a:off x="878375" y="724450"/>
            <a:ext cx="7081200" cy="431100"/>
          </a:xfrm>
          <a:prstGeom prst="rect">
            <a:avLst/>
          </a:prstGeom>
          <a:noFill/>
          <a:ln>
            <a:noFill/>
          </a:ln>
        </p:spPr>
        <p:txBody>
          <a:bodyPr anchorCtr="0" anchor="ctr" bIns="0" lIns="0" spcFirstLastPara="1" rIns="0" wrap="square" tIns="0">
            <a:spAutoFit/>
          </a:bodyPr>
          <a:lstStyle/>
          <a:p>
            <a:pPr indent="457200" lvl="0" marL="0" rtl="0" algn="just">
              <a:lnSpc>
                <a:spcPct val="100000"/>
              </a:lnSpc>
              <a:spcBef>
                <a:spcPts val="0"/>
              </a:spcBef>
              <a:spcAft>
                <a:spcPts val="1000"/>
              </a:spcAft>
              <a:buSzPts val="1600"/>
              <a:buNone/>
            </a:pPr>
            <a:r>
              <a:rPr lang="en" sz="1400"/>
              <a:t>Com a propriedade </a:t>
            </a:r>
            <a:r>
              <a:rPr b="1" lang="en" sz="1400"/>
              <a:t>border-color</a:t>
            </a:r>
            <a:r>
              <a:rPr lang="en" sz="1400"/>
              <a:t>, você pode especificar a cor de uma borda usando valores RGB, códigos hexadecimais ou nomes de cores CSS.</a:t>
            </a:r>
            <a:endParaRPr sz="1400"/>
          </a:p>
        </p:txBody>
      </p:sp>
      <p:pic>
        <p:nvPicPr>
          <p:cNvPr id="894" name="Google Shape;894;g2f030d8a31e_0_4270"/>
          <p:cNvPicPr preferRelativeResize="0"/>
          <p:nvPr/>
        </p:nvPicPr>
        <p:blipFill rotWithShape="1">
          <a:blip r:embed="rId3">
            <a:alphaModFix/>
          </a:blip>
          <a:srcRect b="0" l="0" r="0" t="0"/>
          <a:stretch/>
        </p:blipFill>
        <p:spPr>
          <a:xfrm>
            <a:off x="729975" y="1978250"/>
            <a:ext cx="4264399" cy="1346650"/>
          </a:xfrm>
          <a:prstGeom prst="rect">
            <a:avLst/>
          </a:prstGeom>
          <a:noFill/>
          <a:ln cap="flat" cmpd="sng" w="9525">
            <a:solidFill>
              <a:srgbClr val="000000"/>
            </a:solidFill>
            <a:prstDash val="solid"/>
            <a:round/>
            <a:headEnd len="sm" w="sm" type="none"/>
            <a:tailEnd len="sm" w="sm" type="none"/>
          </a:ln>
        </p:spPr>
      </p:pic>
      <p:pic>
        <p:nvPicPr>
          <p:cNvPr id="895" name="Google Shape;895;g2f030d8a31e_0_4270"/>
          <p:cNvPicPr preferRelativeResize="0"/>
          <p:nvPr/>
        </p:nvPicPr>
        <p:blipFill rotWithShape="1">
          <a:blip r:embed="rId4">
            <a:alphaModFix/>
          </a:blip>
          <a:srcRect b="0" l="0" r="0" t="0"/>
          <a:stretch/>
        </p:blipFill>
        <p:spPr>
          <a:xfrm>
            <a:off x="5317425" y="1774963"/>
            <a:ext cx="2805150" cy="17532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efc2edb5d2_0_429"/>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
              <a:t>Baixando e Instalando o VSCode</a:t>
            </a:r>
            <a:endParaRPr/>
          </a:p>
        </p:txBody>
      </p:sp>
      <p:sp>
        <p:nvSpPr>
          <p:cNvPr id="246" name="Google Shape;246;g2efc2edb5d2_0_429"/>
          <p:cNvSpPr txBox="1"/>
          <p:nvPr>
            <p:ph idx="1" type="body"/>
          </p:nvPr>
        </p:nvSpPr>
        <p:spPr>
          <a:xfrm>
            <a:off x="1188175" y="1506350"/>
            <a:ext cx="6426300" cy="5952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1000"/>
              </a:spcAft>
              <a:buSzPts val="2200"/>
              <a:buNone/>
            </a:pPr>
            <a:r>
              <a:rPr lang="en" sz="1800"/>
              <a:t>Apenas avance todas as etapas e clique em concluir.</a:t>
            </a:r>
            <a:endParaRPr sz="1800"/>
          </a:p>
        </p:txBody>
      </p:sp>
      <p:sp>
        <p:nvSpPr>
          <p:cNvPr id="247" name="Google Shape;247;g2efc2edb5d2_0_429"/>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500"/>
              <a:buFont typeface="Arial"/>
              <a:buNone/>
            </a:pPr>
            <a:fld id="{00000000-1234-1234-1234-123412341234}" type="slidenum">
              <a:rPr lang="en"/>
              <a:t>‹#›</a:t>
            </a:fld>
            <a:endParaRPr/>
          </a:p>
        </p:txBody>
      </p:sp>
      <p:pic>
        <p:nvPicPr>
          <p:cNvPr id="248" name="Google Shape;248;g2efc2edb5d2_0_429"/>
          <p:cNvPicPr preferRelativeResize="0"/>
          <p:nvPr/>
        </p:nvPicPr>
        <p:blipFill rotWithShape="1">
          <a:blip r:embed="rId3">
            <a:alphaModFix/>
          </a:blip>
          <a:srcRect b="0" l="0" r="0" t="0"/>
          <a:stretch/>
        </p:blipFill>
        <p:spPr>
          <a:xfrm>
            <a:off x="2814950" y="2101550"/>
            <a:ext cx="3080725" cy="2384575"/>
          </a:xfrm>
          <a:prstGeom prst="rect">
            <a:avLst/>
          </a:prstGeom>
          <a:noFill/>
          <a:ln cap="flat" cmpd="sng" w="9525">
            <a:solidFill>
              <a:schemeClr val="dk2"/>
            </a:solidFill>
            <a:prstDash val="solid"/>
            <a:round/>
            <a:headEnd len="sm" w="sm" type="none"/>
            <a:tailEnd len="sm" w="sm" type="none"/>
          </a:ln>
        </p:spPr>
      </p:pic>
      <p:cxnSp>
        <p:nvCxnSpPr>
          <p:cNvPr id="249" name="Google Shape;249;g2efc2edb5d2_0_429"/>
          <p:cNvCxnSpPr/>
          <p:nvPr/>
        </p:nvCxnSpPr>
        <p:spPr>
          <a:xfrm>
            <a:off x="4435575" y="4291775"/>
            <a:ext cx="512100" cy="73800"/>
          </a:xfrm>
          <a:prstGeom prst="straightConnector1">
            <a:avLst/>
          </a:prstGeom>
          <a:noFill/>
          <a:ln cap="flat" cmpd="sng" w="19050">
            <a:solidFill>
              <a:srgbClr val="FF0000"/>
            </a:solidFill>
            <a:prstDash val="solid"/>
            <a:round/>
            <a:headEnd len="sm" w="sm" type="none"/>
            <a:tailEnd len="med" w="med" type="triangle"/>
          </a:ln>
        </p:spPr>
      </p:cxnSp>
      <p:sp>
        <p:nvSpPr>
          <p:cNvPr id="250" name="Google Shape;250;g2efc2edb5d2_0_429"/>
          <p:cNvSpPr/>
          <p:nvPr/>
        </p:nvSpPr>
        <p:spPr>
          <a:xfrm>
            <a:off x="7614486" y="3603515"/>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efc2edb5d2_0_568"/>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
              <a:t>Baixando e Instalando o VSCode</a:t>
            </a:r>
            <a:endParaRPr/>
          </a:p>
        </p:txBody>
      </p:sp>
      <p:sp>
        <p:nvSpPr>
          <p:cNvPr id="256" name="Google Shape;256;g2efc2edb5d2_0_568"/>
          <p:cNvSpPr txBox="1"/>
          <p:nvPr>
            <p:ph idx="1" type="body"/>
          </p:nvPr>
        </p:nvSpPr>
        <p:spPr>
          <a:xfrm>
            <a:off x="1188175" y="1506350"/>
            <a:ext cx="6426300" cy="5952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1000"/>
              </a:spcAft>
              <a:buSzPts val="2200"/>
              <a:buNone/>
            </a:pPr>
            <a:r>
              <a:rPr lang="en" sz="1800"/>
              <a:t>Vá em New File crie o arquivo aula01.html</a:t>
            </a:r>
            <a:endParaRPr sz="1800"/>
          </a:p>
        </p:txBody>
      </p:sp>
      <p:sp>
        <p:nvSpPr>
          <p:cNvPr id="257" name="Google Shape;257;g2efc2edb5d2_0_568"/>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500"/>
              <a:buNone/>
            </a:pPr>
            <a:fld id="{00000000-1234-1234-1234-123412341234}" type="slidenum">
              <a:rPr lang="en"/>
              <a:t>‹#›</a:t>
            </a:fld>
            <a:endParaRPr/>
          </a:p>
        </p:txBody>
      </p:sp>
      <p:cxnSp>
        <p:nvCxnSpPr>
          <p:cNvPr id="258" name="Google Shape;258;g2efc2edb5d2_0_568"/>
          <p:cNvCxnSpPr/>
          <p:nvPr/>
        </p:nvCxnSpPr>
        <p:spPr>
          <a:xfrm>
            <a:off x="4435575" y="4291775"/>
            <a:ext cx="512100" cy="73800"/>
          </a:xfrm>
          <a:prstGeom prst="straightConnector1">
            <a:avLst/>
          </a:prstGeom>
          <a:noFill/>
          <a:ln cap="flat" cmpd="sng" w="19050">
            <a:solidFill>
              <a:srgbClr val="FF0000"/>
            </a:solidFill>
            <a:prstDash val="solid"/>
            <a:round/>
            <a:headEnd len="sm" w="sm" type="none"/>
            <a:tailEnd len="med" w="med" type="triangle"/>
          </a:ln>
        </p:spPr>
      </p:cxnSp>
      <p:sp>
        <p:nvSpPr>
          <p:cNvPr id="259" name="Google Shape;259;g2efc2edb5d2_0_568"/>
          <p:cNvSpPr/>
          <p:nvPr/>
        </p:nvSpPr>
        <p:spPr>
          <a:xfrm>
            <a:off x="7614486" y="3603515"/>
            <a:ext cx="1020301" cy="979373"/>
          </a:xfrm>
          <a:custGeom>
            <a:rect b="b" l="l" r="r" t="t"/>
            <a:pathLst>
              <a:path extrusionOk="0" h="464158" w="483555">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260" name="Google Shape;260;g2efc2edb5d2_0_568"/>
          <p:cNvPicPr preferRelativeResize="0"/>
          <p:nvPr/>
        </p:nvPicPr>
        <p:blipFill rotWithShape="1">
          <a:blip r:embed="rId3">
            <a:alphaModFix/>
          </a:blip>
          <a:srcRect b="0" l="0" r="0" t="0"/>
          <a:stretch/>
        </p:blipFill>
        <p:spPr>
          <a:xfrm>
            <a:off x="2335938" y="2168025"/>
            <a:ext cx="4130774" cy="2197542"/>
          </a:xfrm>
          <a:prstGeom prst="rect">
            <a:avLst/>
          </a:prstGeom>
          <a:noFill/>
          <a:ln>
            <a:noFill/>
          </a:ln>
        </p:spPr>
      </p:pic>
      <p:pic>
        <p:nvPicPr>
          <p:cNvPr id="261" name="Google Shape;261;g2efc2edb5d2_0_568"/>
          <p:cNvPicPr preferRelativeResize="0"/>
          <p:nvPr/>
        </p:nvPicPr>
        <p:blipFill rotWithShape="1">
          <a:blip r:embed="rId4">
            <a:alphaModFix/>
          </a:blip>
          <a:srcRect b="0" l="0" r="56955" t="0"/>
          <a:stretch/>
        </p:blipFill>
        <p:spPr>
          <a:xfrm>
            <a:off x="5248618" y="2095500"/>
            <a:ext cx="2734675" cy="95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rio template">
  <a:themeElements>
    <a:clrScheme name="Custom 347">
      <a:dk1>
        <a:srgbClr val="2B3547"/>
      </a:dk1>
      <a:lt1>
        <a:srgbClr val="FFFFFF"/>
      </a:lt1>
      <a:dk2>
        <a:srgbClr val="7F8B91"/>
      </a:dk2>
      <a:lt2>
        <a:srgbClr val="EDF0EB"/>
      </a:lt2>
      <a:accent1>
        <a:srgbClr val="AEE25A"/>
      </a:accent1>
      <a:accent2>
        <a:srgbClr val="51C026"/>
      </a:accent2>
      <a:accent3>
        <a:srgbClr val="5DDBA7"/>
      </a:accent3>
      <a:accent4>
        <a:srgbClr val="29AFA2"/>
      </a:accent4>
      <a:accent5>
        <a:srgbClr val="809DC2"/>
      </a:accent5>
      <a:accent6>
        <a:srgbClr val="596885"/>
      </a:accent6>
      <a:hlink>
        <a:srgbClr val="52AC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